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Layouts/slideLayout10.xml" ContentType="application/vnd.openxmlformats-officedocument.presentationml.slideLayout+xml"/>
  <Override PartName="/ppt/theme/theme11.xml" ContentType="application/vnd.openxmlformats-officedocument.theme+xml"/>
  <Override PartName="/ppt/slideLayouts/slideLayout11.xml" ContentType="application/vnd.openxmlformats-officedocument.presentationml.slideLayout+xml"/>
  <Override PartName="/ppt/theme/theme12.xml" ContentType="application/vnd.openxmlformats-officedocument.theme+xml"/>
  <Override PartName="/ppt/slideLayouts/slideLayout12.xml" ContentType="application/vnd.openxmlformats-officedocument.presentationml.slideLayout+xml"/>
  <Override PartName="/ppt/theme/theme13.xml" ContentType="application/vnd.openxmlformats-officedocument.theme+xml"/>
  <Override PartName="/ppt/slideLayouts/slideLayout13.xml" ContentType="application/vnd.openxmlformats-officedocument.presentationml.slideLayout+xml"/>
  <Override PartName="/ppt/theme/theme14.xml" ContentType="application/vnd.openxmlformats-officedocument.theme+xml"/>
  <Override PartName="/ppt/slideLayouts/slideLayout14.xml" ContentType="application/vnd.openxmlformats-officedocument.presentationml.slideLayout+xml"/>
  <Override PartName="/ppt/theme/theme15.xml" ContentType="application/vnd.openxmlformats-officedocument.theme+xml"/>
  <Override PartName="/ppt/slideLayouts/slideLayout15.xml" ContentType="application/vnd.openxmlformats-officedocument.presentationml.slideLayout+xml"/>
  <Override PartName="/ppt/theme/theme16.xml" ContentType="application/vnd.openxmlformats-officedocument.theme+xml"/>
  <Override PartName="/ppt/slideLayouts/slideLayout16.xml" ContentType="application/vnd.openxmlformats-officedocument.presentationml.slideLayout+xml"/>
  <Override PartName="/ppt/theme/theme17.xml" ContentType="application/vnd.openxmlformats-officedocument.theme+xml"/>
  <Override PartName="/ppt/slideLayouts/slideLayout17.xml" ContentType="application/vnd.openxmlformats-officedocument.presentationml.slideLayout+xml"/>
  <Override PartName="/ppt/theme/theme18.xml" ContentType="application/vnd.openxmlformats-officedocument.theme+xml"/>
  <Override PartName="/ppt/slideLayouts/slideLayout18.xml" ContentType="application/vnd.openxmlformats-officedocument.presentationml.slideLayout+xml"/>
  <Override PartName="/ppt/theme/theme19.xml" ContentType="application/vnd.openxmlformats-officedocument.theme+xml"/>
  <Override PartName="/ppt/slideLayouts/slideLayout19.xml" ContentType="application/vnd.openxmlformats-officedocument.presentationml.slideLayout+xml"/>
  <Override PartName="/ppt/theme/theme20.xml" ContentType="application/vnd.openxmlformats-officedocument.theme+xml"/>
  <Override PartName="/ppt/slideLayouts/slideLayout20.xml" ContentType="application/vnd.openxmlformats-officedocument.presentationml.slideLayout+xml"/>
  <Override PartName="/ppt/theme/theme21.xml" ContentType="application/vnd.openxmlformats-officedocument.theme+xml"/>
  <Override PartName="/ppt/slideLayouts/slideLayout21.xml" ContentType="application/vnd.openxmlformats-officedocument.presentationml.slideLayout+xml"/>
  <Override PartName="/ppt/theme/theme22.xml" ContentType="application/vnd.openxmlformats-officedocument.theme+xml"/>
  <Override PartName="/ppt/slideLayouts/slideLayout22.xml" ContentType="application/vnd.openxmlformats-officedocument.presentationml.slideLayout+xml"/>
  <Override PartName="/ppt/theme/theme23.xml" ContentType="application/vnd.openxmlformats-officedocument.theme+xml"/>
  <Override PartName="/ppt/slideLayouts/slideLayout23.xml" ContentType="application/vnd.openxmlformats-officedocument.presentationml.slideLayout+xml"/>
  <Override PartName="/ppt/theme/theme24.xml" ContentType="application/vnd.openxmlformats-officedocument.theme+xml"/>
  <Override PartName="/ppt/slideLayouts/slideLayout24.xml" ContentType="application/vnd.openxmlformats-officedocument.presentationml.slideLayout+xml"/>
  <Override PartName="/ppt/theme/theme25.xml" ContentType="application/vnd.openxmlformats-officedocument.theme+xml"/>
  <Override PartName="/ppt/slideLayouts/slideLayout25.xml" ContentType="application/vnd.openxmlformats-officedocument.presentationml.slideLayout+xml"/>
  <Override PartName="/ppt/theme/theme26.xml" ContentType="application/vnd.openxmlformats-officedocument.theme+xml"/>
  <Override PartName="/ppt/slideLayouts/slideLayout26.xml" ContentType="application/vnd.openxmlformats-officedocument.presentationml.slideLayout+xml"/>
  <Override PartName="/ppt/theme/theme27.xml" ContentType="application/vnd.openxmlformats-officedocument.theme+xml"/>
  <Override PartName="/ppt/slideLayouts/slideLayout27.xml" ContentType="application/vnd.openxmlformats-officedocument.presentationml.slideLayout+xml"/>
  <Override PartName="/ppt/theme/theme28.xml" ContentType="application/vnd.openxmlformats-officedocument.theme+xml"/>
  <Override PartName="/ppt/slideLayouts/slideLayout28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78" r:id="rId3"/>
    <p:sldMasterId id="2147483679" r:id="rId4"/>
    <p:sldMasterId id="2147483680" r:id="rId5"/>
    <p:sldMasterId id="2147483681" r:id="rId6"/>
    <p:sldMasterId id="2147483682" r:id="rId7"/>
    <p:sldMasterId id="2147483684" r:id="rId8"/>
    <p:sldMasterId id="2147483685" r:id="rId9"/>
    <p:sldMasterId id="2147483686" r:id="rId10"/>
    <p:sldMasterId id="2147483687" r:id="rId11"/>
    <p:sldMasterId id="2147483688" r:id="rId12"/>
    <p:sldMasterId id="2147483689" r:id="rId13"/>
    <p:sldMasterId id="2147483690" r:id="rId14"/>
    <p:sldMasterId id="2147483691" r:id="rId15"/>
    <p:sldMasterId id="2147483692" r:id="rId16"/>
    <p:sldMasterId id="2147483693" r:id="rId17"/>
    <p:sldMasterId id="2147483694" r:id="rId18"/>
    <p:sldMasterId id="2147483695" r:id="rId19"/>
    <p:sldMasterId id="2147483696" r:id="rId20"/>
    <p:sldMasterId id="2147483697" r:id="rId21"/>
    <p:sldMasterId id="2147483698" r:id="rId22"/>
    <p:sldMasterId id="2147483699" r:id="rId23"/>
    <p:sldMasterId id="2147483700" r:id="rId24"/>
    <p:sldMasterId id="2147483701" r:id="rId25"/>
    <p:sldMasterId id="2147483702" r:id="rId26"/>
    <p:sldMasterId id="2147483703" r:id="rId27"/>
    <p:sldMasterId id="2147483704" r:id="rId28"/>
    <p:sldMasterId id="2147483705" r:id="rId29"/>
  </p:sldMasterIdLst>
  <p:notesMasterIdLst>
    <p:notesMasterId r:id="rId49"/>
  </p:notesMasterIdLst>
  <p:sldIdLst>
    <p:sldId id="256" r:id="rId30"/>
    <p:sldId id="257" r:id="rId31"/>
    <p:sldId id="258" r:id="rId32"/>
    <p:sldId id="260" r:id="rId33"/>
    <p:sldId id="261" r:id="rId34"/>
    <p:sldId id="263" r:id="rId35"/>
    <p:sldId id="287" r:id="rId36"/>
    <p:sldId id="288" r:id="rId37"/>
    <p:sldId id="289" r:id="rId38"/>
    <p:sldId id="290" r:id="rId39"/>
    <p:sldId id="291" r:id="rId40"/>
    <p:sldId id="292" r:id="rId41"/>
    <p:sldId id="264" r:id="rId42"/>
    <p:sldId id="273" r:id="rId43"/>
    <p:sldId id="275" r:id="rId44"/>
    <p:sldId id="276" r:id="rId45"/>
    <p:sldId id="277" r:id="rId46"/>
    <p:sldId id="278" r:id="rId47"/>
    <p:sldId id="286" r:id="rId48"/>
  </p:sldIdLst>
  <p:sldSz cx="9144000" cy="6858000" type="screen4x3"/>
  <p:notesSz cx="6858000" cy="9144000"/>
  <p:embeddedFontLst>
    <p:embeddedFont>
      <p:font typeface=".VnArial Narrow" panose="020B7200000000000000" pitchFamily="34" charset="0"/>
      <p:regular r:id="rId50"/>
      <p:bold r:id="rId51"/>
      <p:italic r:id="rId52"/>
    </p:embeddedFont>
    <p:embeddedFont>
      <p:font typeface="Arial Black" panose="020B0A04020102020204" pitchFamily="34" charset="0"/>
      <p:bold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A5DB348-B126-44D6-8269-2D6241FE28AF}">
  <a:tblStyle styleId="{7A5DB348-B126-44D6-8269-2D6241FE28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font" Target="fonts/font1.fntdata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notesMaster" Target="notesMasters/notesMaster1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84453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80"/>
              </a:spcBef>
              <a:spcAft>
                <a:spcPts val="0"/>
              </a:spcAft>
              <a:buSzPts val="2550"/>
              <a:buFont typeface="Noto Sans Symbols"/>
              <a:buNone/>
              <a:defRPr sz="3400"/>
            </a:lvl1pPr>
            <a:lvl2pPr lvl="1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8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2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◻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◻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283" name="Google Shape;283;p4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◻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◻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284" name="Google Shape;284;p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p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6" name="Google Shape;296;p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◻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◻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◻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◻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99" name="Google Shape;299;p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p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SzPts val="2400"/>
              <a:buChar char="■"/>
              <a:defRPr sz="3200"/>
            </a:lvl1pPr>
            <a:lvl2pPr marL="914400" lvl="1" indent="-370840" algn="l">
              <a:spcBef>
                <a:spcPts val="560"/>
              </a:spcBef>
              <a:spcAft>
                <a:spcPts val="0"/>
              </a:spcAft>
              <a:buSzPts val="2240"/>
              <a:buChar char="◻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◻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322" name="Google Shape;322;p4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3" name="Google Shape;323;p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5" name="Google Shape;325;p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5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6" name="Google Shape;336;p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8" name="Google Shape;338;p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52"/>
          <p:cNvSpPr txBox="1">
            <a:spLocks noGrp="1"/>
          </p:cNvSpPr>
          <p:nvPr>
            <p:ph type="body" idx="1"/>
          </p:nvPr>
        </p:nvSpPr>
        <p:spPr>
          <a:xfrm rot="5400000">
            <a:off x="2628900" y="-190500"/>
            <a:ext cx="3886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48" name="Google Shape;348;p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4"/>
          <p:cNvSpPr txBox="1">
            <a:spLocks noGrp="1"/>
          </p:cNvSpPr>
          <p:nvPr>
            <p:ph type="title"/>
          </p:nvPr>
        </p:nvSpPr>
        <p:spPr>
          <a:xfrm rot="5400000">
            <a:off x="4953000" y="2133600"/>
            <a:ext cx="5410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54"/>
          <p:cNvSpPr txBox="1">
            <a:spLocks noGrp="1"/>
          </p:cNvSpPr>
          <p:nvPr>
            <p:ph type="body" idx="1"/>
          </p:nvPr>
        </p:nvSpPr>
        <p:spPr>
          <a:xfrm rot="5400000">
            <a:off x="762000" y="152400"/>
            <a:ext cx="54102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60" name="Google Shape;360;p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2" name="Google Shape;362;p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able" type="tbl">
  <p:cSld name="TABLE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3" name="Google Shape;373;p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" type="objOnly">
  <p:cSld name="OBJECT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8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82" name="Google Shape;382;p5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4" name="Google Shape;384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A9ECD-E2E4-4170-9819-690F37CAC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5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hart" type="txAndChart">
  <p:cSld name="TEXT_AND_CHAR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>
            <a:spLocks noGrp="1"/>
          </p:cNvSpPr>
          <p:nvPr>
            <p:ph type="chart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1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2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3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4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5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6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7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9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0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1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2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3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4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5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6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7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3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26" name="Google Shape;226;p35"/>
            <p:cNvSpPr txBox="1"/>
            <p:nvPr/>
          </p:nvSpPr>
          <p:spPr>
            <a:xfrm>
              <a:off x="0" y="0"/>
              <a:ext cx="2208" cy="4320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7" name="Google Shape;227;p35"/>
            <p:cNvSpPr txBox="1"/>
            <p:nvPr/>
          </p:nvSpPr>
          <p:spPr>
            <a:xfrm>
              <a:off x="1081" y="1065"/>
              <a:ext cx="4679" cy="15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28" name="Google Shape;228;p35"/>
            <p:cNvGrpSpPr/>
            <p:nvPr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29" name="Google Shape;229;p35"/>
              <p:cNvSpPr txBox="1"/>
              <p:nvPr/>
            </p:nvSpPr>
            <p:spPr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0" name="Google Shape;230;p35"/>
              <p:cNvSpPr txBox="1"/>
              <p:nvPr/>
            </p:nvSpPr>
            <p:spPr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1" name="Google Shape;231;p35"/>
              <p:cNvSpPr txBox="1"/>
              <p:nvPr/>
            </p:nvSpPr>
            <p:spPr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2" name="Google Shape;232;p35"/>
              <p:cNvSpPr txBox="1"/>
              <p:nvPr/>
            </p:nvSpPr>
            <p:spPr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3" name="Google Shape;233;p35"/>
              <p:cNvSpPr txBox="1"/>
              <p:nvPr/>
            </p:nvSpPr>
            <p:spPr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4" name="Google Shape;234;p35"/>
              <p:cNvSpPr txBox="1"/>
              <p:nvPr/>
            </p:nvSpPr>
            <p:spPr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5" name="Google Shape;235;p35"/>
              <p:cNvSpPr txBox="1"/>
              <p:nvPr/>
            </p:nvSpPr>
            <p:spPr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6" name="Google Shape;236;p35"/>
              <p:cNvSpPr txBox="1"/>
              <p:nvPr/>
            </p:nvSpPr>
            <p:spPr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7" name="Google Shape;237;p35"/>
              <p:cNvSpPr txBox="1"/>
              <p:nvPr/>
            </p:nvSpPr>
            <p:spPr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8" name="Google Shape;238;p35"/>
              <p:cNvSpPr txBox="1"/>
              <p:nvPr/>
            </p:nvSpPr>
            <p:spPr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3" name="Google Shape;243;p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3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4" name="Google Shape;254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3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6" name="Google Shape;266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Google Shape;276;p4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8" name="Google Shape;278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43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1" name="Google Shape;291;p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4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Google Shape;305;p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6" name="Google Shape;306;p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4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7" name="Google Shape;317;p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Google Shape;328;p4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0" name="Google Shape;330;p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Google Shape;341;p5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3" name="Google Shape;343;p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Google Shape;353;p53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5" name="Google Shape;355;p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5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Google Shape;366;p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7" name="Google Shape;367;p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6" name="Google Shape;376;p5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p5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8" name="Google Shape;378;p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70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  <a:defRPr sz="12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18"/>
          <p:cNvGrpSpPr/>
          <p:nvPr/>
        </p:nvGrpSpPr>
        <p:grpSpPr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11" name="Google Shape;111;p18"/>
            <p:cNvSpPr txBox="1"/>
            <p:nvPr/>
          </p:nvSpPr>
          <p:spPr>
            <a:xfrm>
              <a:off x="0" y="0"/>
              <a:ext cx="180" cy="336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" name="Google Shape;112;p18"/>
            <p:cNvSpPr txBox="1"/>
            <p:nvPr/>
          </p:nvSpPr>
          <p:spPr>
            <a:xfrm>
              <a:off x="260" y="85"/>
              <a:ext cx="5500" cy="17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" name="Google Shape;113;p18"/>
            <p:cNvSpPr txBox="1"/>
            <p:nvPr/>
          </p:nvSpPr>
          <p:spPr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" name="Google Shape;114;p18"/>
            <p:cNvSpPr txBox="1"/>
            <p:nvPr/>
          </p:nvSpPr>
          <p:spPr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" name="Google Shape;115;p18"/>
            <p:cNvSpPr txBox="1"/>
            <p:nvPr/>
          </p:nvSpPr>
          <p:spPr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18"/>
            <p:cNvSpPr txBox="1"/>
            <p:nvPr/>
          </p:nvSpPr>
          <p:spPr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" name="Google Shape;117;p18"/>
            <p:cNvSpPr txBox="1"/>
            <p:nvPr/>
          </p:nvSpPr>
          <p:spPr>
            <a:xfrm>
              <a:off x="83" y="86"/>
              <a:ext cx="89" cy="8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" name="Google Shape;118;p18"/>
            <p:cNvSpPr txBox="1"/>
            <p:nvPr/>
          </p:nvSpPr>
          <p:spPr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18"/>
            <p:cNvSpPr txBox="1"/>
            <p:nvPr/>
          </p:nvSpPr>
          <p:spPr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59" descr="Asian lil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962400"/>
            <a:ext cx="4800600" cy="266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9" descr="Buom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9" descr="Firewrk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3800" y="685800"/>
            <a:ext cx="920750" cy="99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9" descr="hoaho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280000">
            <a:off x="7086600" y="1905000"/>
            <a:ext cx="1376362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9"/>
          <p:cNvSpPr/>
          <p:nvPr/>
        </p:nvSpPr>
        <p:spPr>
          <a:xfrm>
            <a:off x="1295400" y="1600200"/>
            <a:ext cx="5707062" cy="647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12700" cap="flat" cmpd="sng">
                  <a:solidFill>
                    <a:srgbClr val="3333C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B2B2B2">
                    <a:alpha val="49803"/>
                  </a:srgbClr>
                </a:solidFill>
                <a:latin typeface="Times New Roman"/>
              </a:rPr>
              <a:t> MÔN SINH HỌC 9 </a:t>
            </a:r>
          </a:p>
        </p:txBody>
      </p:sp>
      <p:pic>
        <p:nvPicPr>
          <p:cNvPr id="395" name="Google Shape;395;p59" descr="Buom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057900"/>
            <a:ext cx="914400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 descr="Stationery"/>
          <p:cNvSpPr>
            <a:spLocks/>
          </p:cNvSpPr>
          <p:nvPr/>
        </p:nvSpPr>
        <p:spPr bwMode="auto">
          <a:xfrm>
            <a:off x="5453063" y="3935413"/>
            <a:ext cx="3611562" cy="1939925"/>
          </a:xfrm>
          <a:custGeom>
            <a:avLst/>
            <a:gdLst>
              <a:gd name="T0" fmla="*/ 2147483647 w 2275"/>
              <a:gd name="T1" fmla="*/ 2147483647 h 1222"/>
              <a:gd name="T2" fmla="*/ 2147483647 w 2275"/>
              <a:gd name="T3" fmla="*/ 2147483647 h 1222"/>
              <a:gd name="T4" fmla="*/ 2147483647 w 2275"/>
              <a:gd name="T5" fmla="*/ 2147483647 h 1222"/>
              <a:gd name="T6" fmla="*/ 2147483647 w 2275"/>
              <a:gd name="T7" fmla="*/ 2147483647 h 1222"/>
              <a:gd name="T8" fmla="*/ 2147483647 w 2275"/>
              <a:gd name="T9" fmla="*/ 2147483647 h 1222"/>
              <a:gd name="T10" fmla="*/ 2147483647 w 2275"/>
              <a:gd name="T11" fmla="*/ 2147483647 h 1222"/>
              <a:gd name="T12" fmla="*/ 2147483647 w 2275"/>
              <a:gd name="T13" fmla="*/ 2147483647 h 1222"/>
              <a:gd name="T14" fmla="*/ 2147483647 w 2275"/>
              <a:gd name="T15" fmla="*/ 2147483647 h 1222"/>
              <a:gd name="T16" fmla="*/ 2147483647 w 2275"/>
              <a:gd name="T17" fmla="*/ 2147483647 h 1222"/>
              <a:gd name="T18" fmla="*/ 2147483647 w 2275"/>
              <a:gd name="T19" fmla="*/ 2147483647 h 1222"/>
              <a:gd name="T20" fmla="*/ 2147483647 w 2275"/>
              <a:gd name="T21" fmla="*/ 2147483647 h 1222"/>
              <a:gd name="T22" fmla="*/ 2147483647 w 2275"/>
              <a:gd name="T23" fmla="*/ 2147483647 h 1222"/>
              <a:gd name="T24" fmla="*/ 2147483647 w 2275"/>
              <a:gd name="T25" fmla="*/ 2147483647 h 1222"/>
              <a:gd name="T26" fmla="*/ 2147483647 w 2275"/>
              <a:gd name="T27" fmla="*/ 2147483647 h 1222"/>
              <a:gd name="T28" fmla="*/ 2147483647 w 2275"/>
              <a:gd name="T29" fmla="*/ 2147483647 h 1222"/>
              <a:gd name="T30" fmla="*/ 2147483647 w 2275"/>
              <a:gd name="T31" fmla="*/ 2147483647 h 1222"/>
              <a:gd name="T32" fmla="*/ 2147483647 w 2275"/>
              <a:gd name="T33" fmla="*/ 2147483647 h 1222"/>
              <a:gd name="T34" fmla="*/ 2147483647 w 2275"/>
              <a:gd name="T35" fmla="*/ 2147483647 h 1222"/>
              <a:gd name="T36" fmla="*/ 2147483647 w 2275"/>
              <a:gd name="T37" fmla="*/ 2147483647 h 12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5"/>
              <a:gd name="T58" fmla="*/ 0 h 1222"/>
              <a:gd name="T59" fmla="*/ 2275 w 2275"/>
              <a:gd name="T60" fmla="*/ 1222 h 12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5" h="1222">
                <a:moveTo>
                  <a:pt x="1267" y="72"/>
                </a:moveTo>
                <a:cubicBezTo>
                  <a:pt x="1218" y="97"/>
                  <a:pt x="1185" y="199"/>
                  <a:pt x="1126" y="201"/>
                </a:cubicBezTo>
                <a:cubicBezTo>
                  <a:pt x="1067" y="203"/>
                  <a:pt x="1013" y="109"/>
                  <a:pt x="914" y="84"/>
                </a:cubicBezTo>
                <a:cubicBezTo>
                  <a:pt x="815" y="59"/>
                  <a:pt x="669" y="0"/>
                  <a:pt x="529" y="50"/>
                </a:cubicBezTo>
                <a:cubicBezTo>
                  <a:pt x="389" y="100"/>
                  <a:pt x="151" y="273"/>
                  <a:pt x="76" y="385"/>
                </a:cubicBezTo>
                <a:cubicBezTo>
                  <a:pt x="0" y="496"/>
                  <a:pt x="60" y="617"/>
                  <a:pt x="76" y="719"/>
                </a:cubicBezTo>
                <a:cubicBezTo>
                  <a:pt x="91" y="822"/>
                  <a:pt x="68" y="920"/>
                  <a:pt x="166" y="998"/>
                </a:cubicBezTo>
                <a:cubicBezTo>
                  <a:pt x="264" y="1076"/>
                  <a:pt x="548" y="1154"/>
                  <a:pt x="659" y="1188"/>
                </a:cubicBezTo>
                <a:cubicBezTo>
                  <a:pt x="770" y="1222"/>
                  <a:pt x="776" y="1204"/>
                  <a:pt x="832" y="1200"/>
                </a:cubicBezTo>
                <a:cubicBezTo>
                  <a:pt x="888" y="1196"/>
                  <a:pt x="940" y="1190"/>
                  <a:pt x="997" y="1165"/>
                </a:cubicBezTo>
                <a:cubicBezTo>
                  <a:pt x="1054" y="1140"/>
                  <a:pt x="1120" y="1052"/>
                  <a:pt x="1173" y="1048"/>
                </a:cubicBezTo>
                <a:cubicBezTo>
                  <a:pt x="1226" y="1044"/>
                  <a:pt x="1254" y="1119"/>
                  <a:pt x="1314" y="1142"/>
                </a:cubicBezTo>
                <a:cubicBezTo>
                  <a:pt x="1374" y="1165"/>
                  <a:pt x="1426" y="1204"/>
                  <a:pt x="1537" y="1189"/>
                </a:cubicBezTo>
                <a:cubicBezTo>
                  <a:pt x="1648" y="1174"/>
                  <a:pt x="1860" y="1141"/>
                  <a:pt x="1979" y="1054"/>
                </a:cubicBezTo>
                <a:cubicBezTo>
                  <a:pt x="2098" y="967"/>
                  <a:pt x="2226" y="789"/>
                  <a:pt x="2250" y="664"/>
                </a:cubicBezTo>
                <a:cubicBezTo>
                  <a:pt x="2275" y="538"/>
                  <a:pt x="2188" y="391"/>
                  <a:pt x="2128" y="298"/>
                </a:cubicBezTo>
                <a:cubicBezTo>
                  <a:pt x="2067" y="205"/>
                  <a:pt x="1975" y="151"/>
                  <a:pt x="1888" y="106"/>
                </a:cubicBezTo>
                <a:cubicBezTo>
                  <a:pt x="1801" y="61"/>
                  <a:pt x="1711" y="31"/>
                  <a:pt x="1608" y="25"/>
                </a:cubicBezTo>
                <a:cubicBezTo>
                  <a:pt x="1505" y="19"/>
                  <a:pt x="1338" y="62"/>
                  <a:pt x="1267" y="72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37051" name="Group 6"/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37064" name="Oval 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65" name="Oval 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66" name="Oval 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052" name="Group 10"/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37061" name="Oval 11"/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62" name="Oval 12"/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63" name="Oval 13"/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053" name="Group 14"/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37058" name="Oval 1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59" name="Oval 1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60" name="Oval 1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054" name="Group 18"/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37055" name="Oval 19"/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56" name="Oval 20"/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57" name="Oval 21"/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870" name="Group 22"/>
          <p:cNvGrpSpPr>
            <a:grpSpLocks/>
          </p:cNvGrpSpPr>
          <p:nvPr/>
        </p:nvGrpSpPr>
        <p:grpSpPr bwMode="auto">
          <a:xfrm>
            <a:off x="5895975" y="4389438"/>
            <a:ext cx="1133475" cy="1052512"/>
            <a:chOff x="2840" y="1720"/>
            <a:chExt cx="784" cy="728"/>
          </a:xfrm>
        </p:grpSpPr>
        <p:sp>
          <p:nvSpPr>
            <p:cNvPr id="37041" name="Freeform 23"/>
            <p:cNvSpPr>
              <a:spLocks/>
            </p:cNvSpPr>
            <p:nvPr/>
          </p:nvSpPr>
          <p:spPr bwMode="auto">
            <a:xfrm>
              <a:off x="2840" y="1720"/>
              <a:ext cx="784" cy="728"/>
            </a:xfrm>
            <a:custGeom>
              <a:avLst/>
              <a:gdLst>
                <a:gd name="T0" fmla="*/ 14 w 1205"/>
                <a:gd name="T1" fmla="*/ 1 h 1107"/>
                <a:gd name="T2" fmla="*/ 6 w 1205"/>
                <a:gd name="T3" fmla="*/ 1 h 1107"/>
                <a:gd name="T4" fmla="*/ 1 w 1205"/>
                <a:gd name="T5" fmla="*/ 8 h 1107"/>
                <a:gd name="T6" fmla="*/ 1 w 1205"/>
                <a:gd name="T7" fmla="*/ 14 h 1107"/>
                <a:gd name="T8" fmla="*/ 2 w 1205"/>
                <a:gd name="T9" fmla="*/ 20 h 1107"/>
                <a:gd name="T10" fmla="*/ 7 w 1205"/>
                <a:gd name="T11" fmla="*/ 24 h 1107"/>
                <a:gd name="T12" fmla="*/ 15 w 1205"/>
                <a:gd name="T13" fmla="*/ 25 h 1107"/>
                <a:gd name="T14" fmla="*/ 21 w 1205"/>
                <a:gd name="T15" fmla="*/ 21 h 1107"/>
                <a:gd name="T16" fmla="*/ 25 w 1205"/>
                <a:gd name="T17" fmla="*/ 13 h 1107"/>
                <a:gd name="T18" fmla="*/ 23 w 1205"/>
                <a:gd name="T19" fmla="*/ 6 h 1107"/>
                <a:gd name="T20" fmla="*/ 21 w 1205"/>
                <a:gd name="T21" fmla="*/ 3 h 1107"/>
                <a:gd name="T22" fmla="*/ 16 w 1205"/>
                <a:gd name="T23" fmla="*/ 1 h 1107"/>
                <a:gd name="T24" fmla="*/ 14 w 1205"/>
                <a:gd name="T25" fmla="*/ 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2" name="Freeform 24"/>
            <p:cNvSpPr>
              <a:spLocks/>
            </p:cNvSpPr>
            <p:nvPr/>
          </p:nvSpPr>
          <p:spPr bwMode="auto">
            <a:xfrm>
              <a:off x="2912" y="1791"/>
              <a:ext cx="236" cy="468"/>
            </a:xfrm>
            <a:custGeom>
              <a:avLst/>
              <a:gdLst>
                <a:gd name="T0" fmla="*/ 408 w 208"/>
                <a:gd name="T1" fmla="*/ 0 h 412"/>
                <a:gd name="T2" fmla="*/ 66 w 208"/>
                <a:gd name="T3" fmla="*/ 158 h 412"/>
                <a:gd name="T4" fmla="*/ 66 w 208"/>
                <a:gd name="T5" fmla="*/ 339 h 412"/>
                <a:gd name="T6" fmla="*/ 250 w 208"/>
                <a:gd name="T7" fmla="*/ 400 h 412"/>
                <a:gd name="T8" fmla="*/ 310 w 208"/>
                <a:gd name="T9" fmla="*/ 463 h 412"/>
                <a:gd name="T10" fmla="*/ 408 w 208"/>
                <a:gd name="T11" fmla="*/ 490 h 412"/>
                <a:gd name="T12" fmla="*/ 491 w 208"/>
                <a:gd name="T13" fmla="*/ 676 h 412"/>
                <a:gd name="T14" fmla="*/ 344 w 208"/>
                <a:gd name="T15" fmla="*/ 833 h 412"/>
                <a:gd name="T16" fmla="*/ 160 w 208"/>
                <a:gd name="T17" fmla="*/ 892 h 412"/>
                <a:gd name="T18" fmla="*/ 221 w 208"/>
                <a:gd name="T19" fmla="*/ 1167 h 412"/>
                <a:gd name="T20" fmla="*/ 281 w 208"/>
                <a:gd name="T21" fmla="*/ 1263 h 412"/>
                <a:gd name="T22" fmla="*/ 444 w 208"/>
                <a:gd name="T23" fmla="*/ 1230 h 412"/>
                <a:gd name="T24" fmla="*/ 649 w 208"/>
                <a:gd name="T25" fmla="*/ 1227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3" name="Freeform 25"/>
            <p:cNvSpPr>
              <a:spLocks/>
            </p:cNvSpPr>
            <p:nvPr/>
          </p:nvSpPr>
          <p:spPr bwMode="auto">
            <a:xfrm>
              <a:off x="3065" y="1781"/>
              <a:ext cx="449" cy="438"/>
            </a:xfrm>
            <a:custGeom>
              <a:avLst/>
              <a:gdLst>
                <a:gd name="T0" fmla="*/ 360 w 451"/>
                <a:gd name="T1" fmla="*/ 414 h 441"/>
                <a:gd name="T2" fmla="*/ 433 w 451"/>
                <a:gd name="T3" fmla="*/ 215 h 441"/>
                <a:gd name="T4" fmla="*/ 395 w 451"/>
                <a:gd name="T5" fmla="*/ 174 h 441"/>
                <a:gd name="T6" fmla="*/ 332 w 451"/>
                <a:gd name="T7" fmla="*/ 204 h 441"/>
                <a:gd name="T8" fmla="*/ 306 w 451"/>
                <a:gd name="T9" fmla="*/ 204 h 441"/>
                <a:gd name="T10" fmla="*/ 272 w 451"/>
                <a:gd name="T11" fmla="*/ 215 h 441"/>
                <a:gd name="T12" fmla="*/ 207 w 451"/>
                <a:gd name="T13" fmla="*/ 196 h 441"/>
                <a:gd name="T14" fmla="*/ 220 w 451"/>
                <a:gd name="T15" fmla="*/ 119 h 441"/>
                <a:gd name="T16" fmla="*/ 261 w 451"/>
                <a:gd name="T17" fmla="*/ 68 h 441"/>
                <a:gd name="T18" fmla="*/ 185 w 451"/>
                <a:gd name="T19" fmla="*/ 13 h 441"/>
                <a:gd name="T20" fmla="*/ 149 w 451"/>
                <a:gd name="T21" fmla="*/ 5 h 441"/>
                <a:gd name="T22" fmla="*/ 89 w 451"/>
                <a:gd name="T23" fmla="*/ 36 h 441"/>
                <a:gd name="T24" fmla="*/ 0 w 451"/>
                <a:gd name="T25" fmla="*/ 76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4" name="Freeform 26"/>
            <p:cNvSpPr>
              <a:spLocks/>
            </p:cNvSpPr>
            <p:nvPr/>
          </p:nvSpPr>
          <p:spPr bwMode="auto">
            <a:xfrm>
              <a:off x="3120" y="1888"/>
              <a:ext cx="97" cy="49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77 h 478"/>
                <a:gd name="T4" fmla="*/ 0 w 236"/>
                <a:gd name="T5" fmla="*/ 171 h 478"/>
                <a:gd name="T6" fmla="*/ 0 w 236"/>
                <a:gd name="T7" fmla="*/ 201 h 478"/>
                <a:gd name="T8" fmla="*/ 0 w 236"/>
                <a:gd name="T9" fmla="*/ 233 h 478"/>
                <a:gd name="T10" fmla="*/ 0 w 236"/>
                <a:gd name="T11" fmla="*/ 248 h 478"/>
                <a:gd name="T12" fmla="*/ 0 w 236"/>
                <a:gd name="T13" fmla="*/ 340 h 478"/>
                <a:gd name="T14" fmla="*/ 0 w 236"/>
                <a:gd name="T15" fmla="*/ 419 h 478"/>
                <a:gd name="T16" fmla="*/ 0 w 236"/>
                <a:gd name="T17" fmla="*/ 450 h 478"/>
                <a:gd name="T18" fmla="*/ 0 w 236"/>
                <a:gd name="T19" fmla="*/ 588 h 478"/>
                <a:gd name="T20" fmla="*/ 0 w 236"/>
                <a:gd name="T21" fmla="*/ 635 h 478"/>
                <a:gd name="T22" fmla="*/ 0 w 236"/>
                <a:gd name="T23" fmla="*/ 666 h 478"/>
                <a:gd name="T24" fmla="*/ 0 w 236"/>
                <a:gd name="T25" fmla="*/ 619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5" name="Freeform 27"/>
            <p:cNvSpPr>
              <a:spLocks/>
            </p:cNvSpPr>
            <p:nvPr/>
          </p:nvSpPr>
          <p:spPr bwMode="auto">
            <a:xfrm rot="3920436">
              <a:off x="3079" y="1961"/>
              <a:ext cx="481" cy="201"/>
            </a:xfrm>
            <a:custGeom>
              <a:avLst/>
              <a:gdLst>
                <a:gd name="T0" fmla="*/ 677 w 451"/>
                <a:gd name="T1" fmla="*/ 0 h 441"/>
                <a:gd name="T2" fmla="*/ 804 w 451"/>
                <a:gd name="T3" fmla="*/ 0 h 441"/>
                <a:gd name="T4" fmla="*/ 735 w 451"/>
                <a:gd name="T5" fmla="*/ 0 h 441"/>
                <a:gd name="T6" fmla="*/ 616 w 451"/>
                <a:gd name="T7" fmla="*/ 0 h 441"/>
                <a:gd name="T8" fmla="*/ 562 w 451"/>
                <a:gd name="T9" fmla="*/ 0 h 441"/>
                <a:gd name="T10" fmla="*/ 502 w 451"/>
                <a:gd name="T11" fmla="*/ 0 h 441"/>
                <a:gd name="T12" fmla="*/ 383 w 451"/>
                <a:gd name="T13" fmla="*/ 0 h 441"/>
                <a:gd name="T14" fmla="*/ 407 w 451"/>
                <a:gd name="T15" fmla="*/ 0 h 441"/>
                <a:gd name="T16" fmla="*/ 481 w 451"/>
                <a:gd name="T17" fmla="*/ 0 h 441"/>
                <a:gd name="T18" fmla="*/ 348 w 451"/>
                <a:gd name="T19" fmla="*/ 0 h 441"/>
                <a:gd name="T20" fmla="*/ 285 w 451"/>
                <a:gd name="T21" fmla="*/ 0 h 441"/>
                <a:gd name="T22" fmla="*/ 159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6" name="Oval 28"/>
            <p:cNvSpPr>
              <a:spLocks noChangeArrowheads="1"/>
            </p:cNvSpPr>
            <p:nvPr/>
          </p:nvSpPr>
          <p:spPr bwMode="auto">
            <a:xfrm>
              <a:off x="3046" y="1986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47" name="Oval 29"/>
            <p:cNvSpPr>
              <a:spLocks noChangeArrowheads="1"/>
            </p:cNvSpPr>
            <p:nvPr/>
          </p:nvSpPr>
          <p:spPr bwMode="auto">
            <a:xfrm>
              <a:off x="3235" y="193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48" name="Oval 30"/>
            <p:cNvSpPr>
              <a:spLocks noChangeArrowheads="1"/>
            </p:cNvSpPr>
            <p:nvPr/>
          </p:nvSpPr>
          <p:spPr bwMode="auto">
            <a:xfrm>
              <a:off x="3281" y="2033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49" name="Oval 31"/>
            <p:cNvSpPr>
              <a:spLocks noChangeArrowheads="1"/>
            </p:cNvSpPr>
            <p:nvPr/>
          </p:nvSpPr>
          <p:spPr bwMode="auto">
            <a:xfrm>
              <a:off x="3170" y="209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50" name="Oval 32"/>
            <p:cNvSpPr>
              <a:spLocks noChangeArrowheads="1"/>
            </p:cNvSpPr>
            <p:nvPr/>
          </p:nvSpPr>
          <p:spPr bwMode="auto">
            <a:xfrm>
              <a:off x="3008" y="2211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871" name="Group 33"/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37025" name="Group 34"/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37038" name="Oval 3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39" name="Oval 3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40" name="Oval 3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026" name="Group 38"/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37035" name="Oval 39"/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36" name="Oval 40"/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37" name="Oval 41"/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027" name="Group 42"/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37032" name="Oval 43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33" name="Oval 44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34" name="Oval 45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028" name="Group 46"/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37029" name="Oval 47"/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30" name="Oval 48"/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31" name="Oval 49"/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872" name="Group 50"/>
          <p:cNvGrpSpPr>
            <a:grpSpLocks/>
          </p:cNvGrpSpPr>
          <p:nvPr/>
        </p:nvGrpSpPr>
        <p:grpSpPr bwMode="auto">
          <a:xfrm>
            <a:off x="7491413" y="4408488"/>
            <a:ext cx="1133475" cy="1052512"/>
            <a:chOff x="2840" y="1720"/>
            <a:chExt cx="784" cy="728"/>
          </a:xfrm>
        </p:grpSpPr>
        <p:sp>
          <p:nvSpPr>
            <p:cNvPr id="37015" name="Freeform 51"/>
            <p:cNvSpPr>
              <a:spLocks/>
            </p:cNvSpPr>
            <p:nvPr/>
          </p:nvSpPr>
          <p:spPr bwMode="auto">
            <a:xfrm>
              <a:off x="2840" y="1720"/>
              <a:ext cx="784" cy="728"/>
            </a:xfrm>
            <a:custGeom>
              <a:avLst/>
              <a:gdLst>
                <a:gd name="T0" fmla="*/ 14 w 1205"/>
                <a:gd name="T1" fmla="*/ 1 h 1107"/>
                <a:gd name="T2" fmla="*/ 6 w 1205"/>
                <a:gd name="T3" fmla="*/ 1 h 1107"/>
                <a:gd name="T4" fmla="*/ 1 w 1205"/>
                <a:gd name="T5" fmla="*/ 8 h 1107"/>
                <a:gd name="T6" fmla="*/ 1 w 1205"/>
                <a:gd name="T7" fmla="*/ 14 h 1107"/>
                <a:gd name="T8" fmla="*/ 2 w 1205"/>
                <a:gd name="T9" fmla="*/ 20 h 1107"/>
                <a:gd name="T10" fmla="*/ 7 w 1205"/>
                <a:gd name="T11" fmla="*/ 24 h 1107"/>
                <a:gd name="T12" fmla="*/ 15 w 1205"/>
                <a:gd name="T13" fmla="*/ 25 h 1107"/>
                <a:gd name="T14" fmla="*/ 21 w 1205"/>
                <a:gd name="T15" fmla="*/ 21 h 1107"/>
                <a:gd name="T16" fmla="*/ 25 w 1205"/>
                <a:gd name="T17" fmla="*/ 13 h 1107"/>
                <a:gd name="T18" fmla="*/ 23 w 1205"/>
                <a:gd name="T19" fmla="*/ 6 h 1107"/>
                <a:gd name="T20" fmla="*/ 21 w 1205"/>
                <a:gd name="T21" fmla="*/ 3 h 1107"/>
                <a:gd name="T22" fmla="*/ 16 w 1205"/>
                <a:gd name="T23" fmla="*/ 1 h 1107"/>
                <a:gd name="T24" fmla="*/ 14 w 1205"/>
                <a:gd name="T25" fmla="*/ 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16" name="Freeform 52"/>
            <p:cNvSpPr>
              <a:spLocks/>
            </p:cNvSpPr>
            <p:nvPr/>
          </p:nvSpPr>
          <p:spPr bwMode="auto">
            <a:xfrm>
              <a:off x="2912" y="1791"/>
              <a:ext cx="236" cy="468"/>
            </a:xfrm>
            <a:custGeom>
              <a:avLst/>
              <a:gdLst>
                <a:gd name="T0" fmla="*/ 408 w 208"/>
                <a:gd name="T1" fmla="*/ 0 h 412"/>
                <a:gd name="T2" fmla="*/ 66 w 208"/>
                <a:gd name="T3" fmla="*/ 158 h 412"/>
                <a:gd name="T4" fmla="*/ 66 w 208"/>
                <a:gd name="T5" fmla="*/ 339 h 412"/>
                <a:gd name="T6" fmla="*/ 250 w 208"/>
                <a:gd name="T7" fmla="*/ 400 h 412"/>
                <a:gd name="T8" fmla="*/ 310 w 208"/>
                <a:gd name="T9" fmla="*/ 463 h 412"/>
                <a:gd name="T10" fmla="*/ 408 w 208"/>
                <a:gd name="T11" fmla="*/ 490 h 412"/>
                <a:gd name="T12" fmla="*/ 491 w 208"/>
                <a:gd name="T13" fmla="*/ 676 h 412"/>
                <a:gd name="T14" fmla="*/ 344 w 208"/>
                <a:gd name="T15" fmla="*/ 833 h 412"/>
                <a:gd name="T16" fmla="*/ 160 w 208"/>
                <a:gd name="T17" fmla="*/ 892 h 412"/>
                <a:gd name="T18" fmla="*/ 221 w 208"/>
                <a:gd name="T19" fmla="*/ 1167 h 412"/>
                <a:gd name="T20" fmla="*/ 281 w 208"/>
                <a:gd name="T21" fmla="*/ 1263 h 412"/>
                <a:gd name="T22" fmla="*/ 444 w 208"/>
                <a:gd name="T23" fmla="*/ 1230 h 412"/>
                <a:gd name="T24" fmla="*/ 649 w 208"/>
                <a:gd name="T25" fmla="*/ 1227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17" name="Freeform 53"/>
            <p:cNvSpPr>
              <a:spLocks/>
            </p:cNvSpPr>
            <p:nvPr/>
          </p:nvSpPr>
          <p:spPr bwMode="auto">
            <a:xfrm>
              <a:off x="3065" y="1781"/>
              <a:ext cx="449" cy="438"/>
            </a:xfrm>
            <a:custGeom>
              <a:avLst/>
              <a:gdLst>
                <a:gd name="T0" fmla="*/ 360 w 451"/>
                <a:gd name="T1" fmla="*/ 414 h 441"/>
                <a:gd name="T2" fmla="*/ 433 w 451"/>
                <a:gd name="T3" fmla="*/ 215 h 441"/>
                <a:gd name="T4" fmla="*/ 395 w 451"/>
                <a:gd name="T5" fmla="*/ 174 h 441"/>
                <a:gd name="T6" fmla="*/ 332 w 451"/>
                <a:gd name="T7" fmla="*/ 204 h 441"/>
                <a:gd name="T8" fmla="*/ 306 w 451"/>
                <a:gd name="T9" fmla="*/ 204 h 441"/>
                <a:gd name="T10" fmla="*/ 272 w 451"/>
                <a:gd name="T11" fmla="*/ 215 h 441"/>
                <a:gd name="T12" fmla="*/ 207 w 451"/>
                <a:gd name="T13" fmla="*/ 196 h 441"/>
                <a:gd name="T14" fmla="*/ 220 w 451"/>
                <a:gd name="T15" fmla="*/ 119 h 441"/>
                <a:gd name="T16" fmla="*/ 261 w 451"/>
                <a:gd name="T17" fmla="*/ 68 h 441"/>
                <a:gd name="T18" fmla="*/ 185 w 451"/>
                <a:gd name="T19" fmla="*/ 13 h 441"/>
                <a:gd name="T20" fmla="*/ 149 w 451"/>
                <a:gd name="T21" fmla="*/ 5 h 441"/>
                <a:gd name="T22" fmla="*/ 89 w 451"/>
                <a:gd name="T23" fmla="*/ 36 h 441"/>
                <a:gd name="T24" fmla="*/ 0 w 451"/>
                <a:gd name="T25" fmla="*/ 76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18" name="Freeform 54"/>
            <p:cNvSpPr>
              <a:spLocks/>
            </p:cNvSpPr>
            <p:nvPr/>
          </p:nvSpPr>
          <p:spPr bwMode="auto">
            <a:xfrm>
              <a:off x="3120" y="1888"/>
              <a:ext cx="97" cy="49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77 h 478"/>
                <a:gd name="T4" fmla="*/ 0 w 236"/>
                <a:gd name="T5" fmla="*/ 171 h 478"/>
                <a:gd name="T6" fmla="*/ 0 w 236"/>
                <a:gd name="T7" fmla="*/ 201 h 478"/>
                <a:gd name="T8" fmla="*/ 0 w 236"/>
                <a:gd name="T9" fmla="*/ 233 h 478"/>
                <a:gd name="T10" fmla="*/ 0 w 236"/>
                <a:gd name="T11" fmla="*/ 248 h 478"/>
                <a:gd name="T12" fmla="*/ 0 w 236"/>
                <a:gd name="T13" fmla="*/ 340 h 478"/>
                <a:gd name="T14" fmla="*/ 0 w 236"/>
                <a:gd name="T15" fmla="*/ 419 h 478"/>
                <a:gd name="T16" fmla="*/ 0 w 236"/>
                <a:gd name="T17" fmla="*/ 450 h 478"/>
                <a:gd name="T18" fmla="*/ 0 w 236"/>
                <a:gd name="T19" fmla="*/ 588 h 478"/>
                <a:gd name="T20" fmla="*/ 0 w 236"/>
                <a:gd name="T21" fmla="*/ 635 h 478"/>
                <a:gd name="T22" fmla="*/ 0 w 236"/>
                <a:gd name="T23" fmla="*/ 666 h 478"/>
                <a:gd name="T24" fmla="*/ 0 w 236"/>
                <a:gd name="T25" fmla="*/ 619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19" name="Freeform 55"/>
            <p:cNvSpPr>
              <a:spLocks/>
            </p:cNvSpPr>
            <p:nvPr/>
          </p:nvSpPr>
          <p:spPr bwMode="auto">
            <a:xfrm rot="3920436">
              <a:off x="3079" y="1961"/>
              <a:ext cx="481" cy="201"/>
            </a:xfrm>
            <a:custGeom>
              <a:avLst/>
              <a:gdLst>
                <a:gd name="T0" fmla="*/ 677 w 451"/>
                <a:gd name="T1" fmla="*/ 0 h 441"/>
                <a:gd name="T2" fmla="*/ 804 w 451"/>
                <a:gd name="T3" fmla="*/ 0 h 441"/>
                <a:gd name="T4" fmla="*/ 735 w 451"/>
                <a:gd name="T5" fmla="*/ 0 h 441"/>
                <a:gd name="T6" fmla="*/ 616 w 451"/>
                <a:gd name="T7" fmla="*/ 0 h 441"/>
                <a:gd name="T8" fmla="*/ 562 w 451"/>
                <a:gd name="T9" fmla="*/ 0 h 441"/>
                <a:gd name="T10" fmla="*/ 502 w 451"/>
                <a:gd name="T11" fmla="*/ 0 h 441"/>
                <a:gd name="T12" fmla="*/ 383 w 451"/>
                <a:gd name="T13" fmla="*/ 0 h 441"/>
                <a:gd name="T14" fmla="*/ 407 w 451"/>
                <a:gd name="T15" fmla="*/ 0 h 441"/>
                <a:gd name="T16" fmla="*/ 481 w 451"/>
                <a:gd name="T17" fmla="*/ 0 h 441"/>
                <a:gd name="T18" fmla="*/ 348 w 451"/>
                <a:gd name="T19" fmla="*/ 0 h 441"/>
                <a:gd name="T20" fmla="*/ 285 w 451"/>
                <a:gd name="T21" fmla="*/ 0 h 441"/>
                <a:gd name="T22" fmla="*/ 159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20" name="Oval 56"/>
            <p:cNvSpPr>
              <a:spLocks noChangeArrowheads="1"/>
            </p:cNvSpPr>
            <p:nvPr/>
          </p:nvSpPr>
          <p:spPr bwMode="auto">
            <a:xfrm>
              <a:off x="3046" y="1986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21" name="Oval 57"/>
            <p:cNvSpPr>
              <a:spLocks noChangeArrowheads="1"/>
            </p:cNvSpPr>
            <p:nvPr/>
          </p:nvSpPr>
          <p:spPr bwMode="auto">
            <a:xfrm>
              <a:off x="3235" y="193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22" name="Oval 58"/>
            <p:cNvSpPr>
              <a:spLocks noChangeArrowheads="1"/>
            </p:cNvSpPr>
            <p:nvPr/>
          </p:nvSpPr>
          <p:spPr bwMode="auto">
            <a:xfrm>
              <a:off x="3281" y="2033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23" name="Oval 59"/>
            <p:cNvSpPr>
              <a:spLocks noChangeArrowheads="1"/>
            </p:cNvSpPr>
            <p:nvPr/>
          </p:nvSpPr>
          <p:spPr bwMode="auto">
            <a:xfrm>
              <a:off x="3170" y="209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24" name="Oval 60"/>
            <p:cNvSpPr>
              <a:spLocks noChangeArrowheads="1"/>
            </p:cNvSpPr>
            <p:nvPr/>
          </p:nvSpPr>
          <p:spPr bwMode="auto">
            <a:xfrm>
              <a:off x="3008" y="2211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6873" name="Text Box 61"/>
          <p:cNvSpPr txBox="1">
            <a:spLocks noChangeArrowheads="1"/>
          </p:cNvSpPr>
          <p:nvPr/>
        </p:nvSpPr>
        <p:spPr bwMode="auto">
          <a:xfrm>
            <a:off x="117475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Tế bào mẹ</a:t>
            </a:r>
          </a:p>
        </p:txBody>
      </p:sp>
      <p:sp>
        <p:nvSpPr>
          <p:cNvPr id="36874" name="Text Box 62"/>
          <p:cNvSpPr txBox="1">
            <a:spLocks noChangeArrowheads="1"/>
          </p:cNvSpPr>
          <p:nvPr/>
        </p:nvSpPr>
        <p:spPr bwMode="auto">
          <a:xfrm>
            <a:off x="3151188" y="2584450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trung gian</a:t>
            </a:r>
          </a:p>
        </p:txBody>
      </p:sp>
      <p:sp>
        <p:nvSpPr>
          <p:cNvPr id="36875" name="Text Box 63"/>
          <p:cNvSpPr txBox="1">
            <a:spLocks noChangeArrowheads="1"/>
          </p:cNvSpPr>
          <p:nvPr/>
        </p:nvSpPr>
        <p:spPr bwMode="auto">
          <a:xfrm>
            <a:off x="6261100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đầu</a:t>
            </a:r>
          </a:p>
        </p:txBody>
      </p:sp>
      <p:sp>
        <p:nvSpPr>
          <p:cNvPr id="36876" name="Text Box 64"/>
          <p:cNvSpPr txBox="1">
            <a:spLocks noChangeArrowheads="1"/>
          </p:cNvSpPr>
          <p:nvPr/>
        </p:nvSpPr>
        <p:spPr bwMode="auto">
          <a:xfrm>
            <a:off x="117475" y="6067425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giữa</a:t>
            </a:r>
          </a:p>
        </p:txBody>
      </p:sp>
      <p:sp>
        <p:nvSpPr>
          <p:cNvPr id="36877" name="Text Box 65"/>
          <p:cNvSpPr txBox="1">
            <a:spLocks noChangeArrowheads="1"/>
          </p:cNvSpPr>
          <p:nvPr/>
        </p:nvSpPr>
        <p:spPr bwMode="auto">
          <a:xfrm>
            <a:off x="2767013" y="6067425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sau</a:t>
            </a:r>
          </a:p>
        </p:txBody>
      </p:sp>
      <p:sp>
        <p:nvSpPr>
          <p:cNvPr id="36878" name="Text Box 66"/>
          <p:cNvSpPr txBox="1">
            <a:spLocks noChangeArrowheads="1"/>
          </p:cNvSpPr>
          <p:nvPr/>
        </p:nvSpPr>
        <p:spPr bwMode="auto">
          <a:xfrm>
            <a:off x="6070600" y="6078538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cuối</a:t>
            </a:r>
          </a:p>
        </p:txBody>
      </p:sp>
      <p:sp>
        <p:nvSpPr>
          <p:cNvPr id="36879" name="Freeform 67" descr="Stationery"/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80" name="AutoShape 68"/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1" name="AutoShape 69"/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882" name="Group 70"/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37011" name="Oval 71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12" name="Oval 72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13" name="Oval 73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14" name="Oval 74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6883" name="Freeform 75" descr="Stationery"/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84" name="Freeform 76"/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Freeform 77"/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Freeform 78"/>
          <p:cNvSpPr>
            <a:spLocks/>
          </p:cNvSpPr>
          <p:nvPr/>
        </p:nvSpPr>
        <p:spPr bwMode="auto">
          <a:xfrm>
            <a:off x="4095750" y="933450"/>
            <a:ext cx="696913" cy="6794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Freeform 79"/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Freeform 80"/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Oval 81"/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0" name="Oval 82"/>
          <p:cNvSpPr>
            <a:spLocks noChangeArrowheads="1"/>
          </p:cNvSpPr>
          <p:nvPr/>
        </p:nvSpPr>
        <p:spPr bwMode="auto">
          <a:xfrm>
            <a:off x="4381500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1" name="Oval 83"/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2" name="Oval 84"/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3" name="Oval 85"/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894" name="Group 86"/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37007" name="Freeform 87"/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8" name="Freeform 88"/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9" name="Freeform 89"/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0" name="Freeform 90"/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95" name="AutoShape 91"/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6" name="AutoShape 92"/>
          <p:cNvSpPr>
            <a:spLocks noChangeArrowheads="1"/>
          </p:cNvSpPr>
          <p:nvPr/>
        </p:nvSpPr>
        <p:spPr bwMode="auto">
          <a:xfrm>
            <a:off x="3938588" y="6064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7" name="Freeform 93" descr="Stationery"/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98" name="Freeform 94"/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Freeform 95"/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0" name="Freeform 96"/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Freeform 97"/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2" name="Freeform 98"/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3" name="AutoShape 99"/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04" name="Oval 100"/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05" name="Oval 101"/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06" name="Oval 102"/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07" name="Oval 103"/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08" name="Oval 104"/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909" name="Group 105"/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36995" name="Freeform 106"/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20 w 208"/>
                <a:gd name="T1" fmla="*/ 0 h 412"/>
                <a:gd name="T2" fmla="*/ 3 w 208"/>
                <a:gd name="T3" fmla="*/ 2 h 412"/>
                <a:gd name="T4" fmla="*/ 3 w 208"/>
                <a:gd name="T5" fmla="*/ 4 h 412"/>
                <a:gd name="T6" fmla="*/ 13 w 208"/>
                <a:gd name="T7" fmla="*/ 6 h 412"/>
                <a:gd name="T8" fmla="*/ 16 w 208"/>
                <a:gd name="T9" fmla="*/ 6 h 412"/>
                <a:gd name="T10" fmla="*/ 20 w 208"/>
                <a:gd name="T11" fmla="*/ 6 h 412"/>
                <a:gd name="T12" fmla="*/ 25 w 208"/>
                <a:gd name="T13" fmla="*/ 9 h 412"/>
                <a:gd name="T14" fmla="*/ 18 w 208"/>
                <a:gd name="T15" fmla="*/ 11 h 412"/>
                <a:gd name="T16" fmla="*/ 9 w 208"/>
                <a:gd name="T17" fmla="*/ 12 h 412"/>
                <a:gd name="T18" fmla="*/ 11 w 208"/>
                <a:gd name="T19" fmla="*/ 15 h 412"/>
                <a:gd name="T20" fmla="*/ 15 w 208"/>
                <a:gd name="T21" fmla="*/ 17 h 412"/>
                <a:gd name="T22" fmla="*/ 24 w 208"/>
                <a:gd name="T23" fmla="*/ 16 h 412"/>
                <a:gd name="T24" fmla="*/ 34 w 208"/>
                <a:gd name="T25" fmla="*/ 16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6" name="Freeform 107"/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19 w 451"/>
                <a:gd name="T1" fmla="*/ 6 h 441"/>
                <a:gd name="T2" fmla="*/ 22 w 451"/>
                <a:gd name="T3" fmla="*/ 2 h 441"/>
                <a:gd name="T4" fmla="*/ 20 w 451"/>
                <a:gd name="T5" fmla="*/ 2 h 441"/>
                <a:gd name="T6" fmla="*/ 17 w 451"/>
                <a:gd name="T7" fmla="*/ 2 h 441"/>
                <a:gd name="T8" fmla="*/ 15 w 451"/>
                <a:gd name="T9" fmla="*/ 2 h 441"/>
                <a:gd name="T10" fmla="*/ 14 w 451"/>
                <a:gd name="T11" fmla="*/ 2 h 441"/>
                <a:gd name="T12" fmla="*/ 11 w 451"/>
                <a:gd name="T13" fmla="*/ 2 h 441"/>
                <a:gd name="T14" fmla="*/ 11 w 451"/>
                <a:gd name="T15" fmla="*/ 1 h 441"/>
                <a:gd name="T16" fmla="*/ 14 w 451"/>
                <a:gd name="T17" fmla="*/ 1 h 441"/>
                <a:gd name="T18" fmla="*/ 10 w 451"/>
                <a:gd name="T19" fmla="*/ 1 h 441"/>
                <a:gd name="T20" fmla="*/ 8 w 451"/>
                <a:gd name="T21" fmla="*/ 1 h 441"/>
                <a:gd name="T22" fmla="*/ 4 w 451"/>
                <a:gd name="T23" fmla="*/ 1 h 441"/>
                <a:gd name="T24" fmla="*/ 0 w 451"/>
                <a:gd name="T25" fmla="*/ 1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7" name="Freeform 108"/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1 h 478"/>
                <a:gd name="T4" fmla="*/ 0 w 236"/>
                <a:gd name="T5" fmla="*/ 2 h 478"/>
                <a:gd name="T6" fmla="*/ 0 w 236"/>
                <a:gd name="T7" fmla="*/ 3 h 478"/>
                <a:gd name="T8" fmla="*/ 0 w 236"/>
                <a:gd name="T9" fmla="*/ 3 h 478"/>
                <a:gd name="T10" fmla="*/ 0 w 236"/>
                <a:gd name="T11" fmla="*/ 3 h 478"/>
                <a:gd name="T12" fmla="*/ 0 w 236"/>
                <a:gd name="T13" fmla="*/ 4 h 478"/>
                <a:gd name="T14" fmla="*/ 0 w 236"/>
                <a:gd name="T15" fmla="*/ 5 h 478"/>
                <a:gd name="T16" fmla="*/ 0 w 236"/>
                <a:gd name="T17" fmla="*/ 6 h 478"/>
                <a:gd name="T18" fmla="*/ 0 w 236"/>
                <a:gd name="T19" fmla="*/ 8 h 478"/>
                <a:gd name="T20" fmla="*/ 0 w 236"/>
                <a:gd name="T21" fmla="*/ 8 h 478"/>
                <a:gd name="T22" fmla="*/ 0 w 236"/>
                <a:gd name="T23" fmla="*/ 8 h 478"/>
                <a:gd name="T24" fmla="*/ 0 w 236"/>
                <a:gd name="T25" fmla="*/ 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8" name="Freeform 109"/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9 w 451"/>
                <a:gd name="T1" fmla="*/ 0 h 441"/>
                <a:gd name="T2" fmla="*/ 11 w 451"/>
                <a:gd name="T3" fmla="*/ 0 h 441"/>
                <a:gd name="T4" fmla="*/ 10 w 451"/>
                <a:gd name="T5" fmla="*/ 0 h 441"/>
                <a:gd name="T6" fmla="*/ 9 w 451"/>
                <a:gd name="T7" fmla="*/ 0 h 441"/>
                <a:gd name="T8" fmla="*/ 7 w 451"/>
                <a:gd name="T9" fmla="*/ 0 h 441"/>
                <a:gd name="T10" fmla="*/ 7 w 451"/>
                <a:gd name="T11" fmla="*/ 0 h 441"/>
                <a:gd name="T12" fmla="*/ 5 w 451"/>
                <a:gd name="T13" fmla="*/ 0 h 441"/>
                <a:gd name="T14" fmla="*/ 6 w 451"/>
                <a:gd name="T15" fmla="*/ 0 h 441"/>
                <a:gd name="T16" fmla="*/ 7 w 451"/>
                <a:gd name="T17" fmla="*/ 0 h 441"/>
                <a:gd name="T18" fmla="*/ 5 w 451"/>
                <a:gd name="T19" fmla="*/ 0 h 441"/>
                <a:gd name="T20" fmla="*/ 4 w 451"/>
                <a:gd name="T21" fmla="*/ 0 h 441"/>
                <a:gd name="T22" fmla="*/ 2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9" name="Oval 110"/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00" name="Oval 111"/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01" name="Oval 112"/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02" name="Oval 113"/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03" name="Freeform 114"/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18 w 134"/>
                <a:gd name="T1" fmla="*/ 0 h 439"/>
                <a:gd name="T2" fmla="*/ 2 w 134"/>
                <a:gd name="T3" fmla="*/ 3 h 439"/>
                <a:gd name="T4" fmla="*/ 2 w 134"/>
                <a:gd name="T5" fmla="*/ 4 h 439"/>
                <a:gd name="T6" fmla="*/ 15 w 134"/>
                <a:gd name="T7" fmla="*/ 6 h 439"/>
                <a:gd name="T8" fmla="*/ 16 w 134"/>
                <a:gd name="T9" fmla="*/ 13 h 439"/>
                <a:gd name="T10" fmla="*/ 12 w 134"/>
                <a:gd name="T11" fmla="*/ 13 h 439"/>
                <a:gd name="T12" fmla="*/ 2 w 134"/>
                <a:gd name="T13" fmla="*/ 14 h 439"/>
                <a:gd name="T14" fmla="*/ 6 w 134"/>
                <a:gd name="T15" fmla="*/ 15 h 439"/>
                <a:gd name="T16" fmla="*/ 10 w 134"/>
                <a:gd name="T17" fmla="*/ 16 h 439"/>
                <a:gd name="T18" fmla="*/ 12 w 134"/>
                <a:gd name="T19" fmla="*/ 18 h 439"/>
                <a:gd name="T20" fmla="*/ 18 w 134"/>
                <a:gd name="T21" fmla="*/ 1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4" name="Freeform 115"/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6 w 83"/>
                <a:gd name="T1" fmla="*/ 0 h 420"/>
                <a:gd name="T2" fmla="*/ 11 w 83"/>
                <a:gd name="T3" fmla="*/ 6 h 420"/>
                <a:gd name="T4" fmla="*/ 4 w 83"/>
                <a:gd name="T5" fmla="*/ 13 h 420"/>
                <a:gd name="T6" fmla="*/ 6 w 83"/>
                <a:gd name="T7" fmla="*/ 15 h 420"/>
                <a:gd name="T8" fmla="*/ 12 w 83"/>
                <a:gd name="T9" fmla="*/ 17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5" name="Freeform 116"/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1 h 429"/>
                <a:gd name="T2" fmla="*/ 6 w 113"/>
                <a:gd name="T3" fmla="*/ 2 h 429"/>
                <a:gd name="T4" fmla="*/ 11 w 113"/>
                <a:gd name="T5" fmla="*/ 3 h 429"/>
                <a:gd name="T6" fmla="*/ 8 w 113"/>
                <a:gd name="T7" fmla="*/ 7 h 429"/>
                <a:gd name="T8" fmla="*/ 6 w 113"/>
                <a:gd name="T9" fmla="*/ 8 h 429"/>
                <a:gd name="T10" fmla="*/ 17 w 113"/>
                <a:gd name="T11" fmla="*/ 14 h 429"/>
                <a:gd name="T12" fmla="*/ 15 w 113"/>
                <a:gd name="T13" fmla="*/ 15 h 429"/>
                <a:gd name="T14" fmla="*/ 8 w 113"/>
                <a:gd name="T15" fmla="*/ 18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6" name="Freeform 117"/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1 h 401"/>
                <a:gd name="T2" fmla="*/ 24 w 394"/>
                <a:gd name="T3" fmla="*/ 0 h 401"/>
                <a:gd name="T4" fmla="*/ 30 w 394"/>
                <a:gd name="T5" fmla="*/ 1 h 401"/>
                <a:gd name="T6" fmla="*/ 37 w 394"/>
                <a:gd name="T7" fmla="*/ 4 h 401"/>
                <a:gd name="T8" fmla="*/ 30 w 394"/>
                <a:gd name="T9" fmla="*/ 6 h 401"/>
                <a:gd name="T10" fmla="*/ 28 w 394"/>
                <a:gd name="T11" fmla="*/ 7 h 401"/>
                <a:gd name="T12" fmla="*/ 40 w 394"/>
                <a:gd name="T13" fmla="*/ 8 h 401"/>
                <a:gd name="T14" fmla="*/ 49 w 394"/>
                <a:gd name="T15" fmla="*/ 7 h 401"/>
                <a:gd name="T16" fmla="*/ 60 w 394"/>
                <a:gd name="T17" fmla="*/ 8 h 401"/>
                <a:gd name="T18" fmla="*/ 63 w 394"/>
                <a:gd name="T19" fmla="*/ 9 h 401"/>
                <a:gd name="T20" fmla="*/ 57 w 394"/>
                <a:gd name="T21" fmla="*/ 15 h 401"/>
                <a:gd name="T22" fmla="*/ 55 w 394"/>
                <a:gd name="T23" fmla="*/ 17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10" name="Freeform 118" descr="Stationery"/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911" name="AutoShape 119"/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12" name="AutoShape 120"/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913" name="Group 121"/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36991" name="Oval 122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92" name="Oval 123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93" name="Oval 124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94" name="Oval 125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914" name="Group 126"/>
          <p:cNvGrpSpPr>
            <a:grpSpLocks/>
          </p:cNvGrpSpPr>
          <p:nvPr/>
        </p:nvGrpSpPr>
        <p:grpSpPr bwMode="auto">
          <a:xfrm>
            <a:off x="1352550" y="4830763"/>
            <a:ext cx="115888" cy="306387"/>
            <a:chOff x="2167" y="3128"/>
            <a:chExt cx="86" cy="290"/>
          </a:xfrm>
        </p:grpSpPr>
        <p:grpSp>
          <p:nvGrpSpPr>
            <p:cNvPr id="36983" name="Group 127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6988" name="Oval 128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89" name="Oval 129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90" name="Oval 130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984" name="Group 131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6985" name="Oval 132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86" name="Oval 133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87" name="Oval 134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915" name="Group 135"/>
          <p:cNvGrpSpPr>
            <a:grpSpLocks/>
          </p:cNvGrpSpPr>
          <p:nvPr/>
        </p:nvGrpSpPr>
        <p:grpSpPr bwMode="auto">
          <a:xfrm>
            <a:off x="1328738" y="4427538"/>
            <a:ext cx="120650" cy="282575"/>
            <a:chOff x="2167" y="3128"/>
            <a:chExt cx="86" cy="290"/>
          </a:xfrm>
        </p:grpSpPr>
        <p:grpSp>
          <p:nvGrpSpPr>
            <p:cNvPr id="36975" name="Group 136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6980" name="Oval 13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81" name="Oval 13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82" name="Oval 13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976" name="Group 140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6977" name="Oval 141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78" name="Oval 142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79" name="Oval 143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916" name="Group 144"/>
          <p:cNvGrpSpPr>
            <a:grpSpLocks/>
          </p:cNvGrpSpPr>
          <p:nvPr/>
        </p:nvGrpSpPr>
        <p:grpSpPr bwMode="auto">
          <a:xfrm>
            <a:off x="1327150" y="5216525"/>
            <a:ext cx="133350" cy="285750"/>
            <a:chOff x="2167" y="3128"/>
            <a:chExt cx="86" cy="290"/>
          </a:xfrm>
        </p:grpSpPr>
        <p:grpSp>
          <p:nvGrpSpPr>
            <p:cNvPr id="36967" name="Group 145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6972" name="Oval 146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73" name="Oval 147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74" name="Oval 148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968" name="Group 149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6969" name="Oval 150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70" name="Oval 151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71" name="Oval 152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917" name="Group 153"/>
          <p:cNvGrpSpPr>
            <a:grpSpLocks/>
          </p:cNvGrpSpPr>
          <p:nvPr/>
        </p:nvGrpSpPr>
        <p:grpSpPr bwMode="auto">
          <a:xfrm>
            <a:off x="1339850" y="4062413"/>
            <a:ext cx="120650" cy="250825"/>
            <a:chOff x="2167" y="3128"/>
            <a:chExt cx="86" cy="290"/>
          </a:xfrm>
        </p:grpSpPr>
        <p:grpSp>
          <p:nvGrpSpPr>
            <p:cNvPr id="36959" name="Group 154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6964" name="Oval 15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65" name="Oval 15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66" name="Oval 15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960" name="Group 158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6961" name="Oval 159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62" name="Oval 160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63" name="Oval 161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6918" name="Freeform 162" descr="Stationery"/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36919" name="Group 163"/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36952" name="AutoShape 164"/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53" name="AutoShape 165"/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6954" name="Group 166"/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36955" name="Oval 167"/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56" name="Oval 168"/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57" name="Oval 169"/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58" name="Oval 170"/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920" name="Group 171"/>
          <p:cNvGrpSpPr>
            <a:grpSpLocks/>
          </p:cNvGrpSpPr>
          <p:nvPr/>
        </p:nvGrpSpPr>
        <p:grpSpPr bwMode="auto">
          <a:xfrm>
            <a:off x="4702175" y="4773613"/>
            <a:ext cx="80963" cy="306387"/>
            <a:chOff x="2167" y="3082"/>
            <a:chExt cx="60" cy="336"/>
          </a:xfrm>
        </p:grpSpPr>
        <p:sp>
          <p:nvSpPr>
            <p:cNvPr id="36949" name="Oval 172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50" name="Oval 173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51" name="Oval 174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921" name="Group 175"/>
          <p:cNvGrpSpPr>
            <a:grpSpLocks/>
          </p:cNvGrpSpPr>
          <p:nvPr/>
        </p:nvGrpSpPr>
        <p:grpSpPr bwMode="auto">
          <a:xfrm>
            <a:off x="3305175" y="4529138"/>
            <a:ext cx="66675" cy="282575"/>
            <a:chOff x="2693" y="2780"/>
            <a:chExt cx="42" cy="178"/>
          </a:xfrm>
        </p:grpSpPr>
        <p:sp>
          <p:nvSpPr>
            <p:cNvPr id="36946" name="Oval 176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47" name="Oval 177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48" name="Oval 178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922" name="Group 179"/>
          <p:cNvGrpSpPr>
            <a:grpSpLocks/>
          </p:cNvGrpSpPr>
          <p:nvPr/>
        </p:nvGrpSpPr>
        <p:grpSpPr bwMode="auto">
          <a:xfrm>
            <a:off x="4708525" y="5022850"/>
            <a:ext cx="93663" cy="285750"/>
            <a:chOff x="2479" y="3277"/>
            <a:chExt cx="59" cy="180"/>
          </a:xfrm>
        </p:grpSpPr>
        <p:sp>
          <p:nvSpPr>
            <p:cNvPr id="36943" name="Oval 180"/>
            <p:cNvSpPr>
              <a:spLocks noChangeArrowheads="1"/>
            </p:cNvSpPr>
            <p:nvPr/>
          </p:nvSpPr>
          <p:spPr bwMode="auto">
            <a:xfrm>
              <a:off x="2491" y="3348"/>
              <a:ext cx="47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44" name="Oval 181"/>
            <p:cNvSpPr>
              <a:spLocks noChangeArrowheads="1"/>
            </p:cNvSpPr>
            <p:nvPr/>
          </p:nvSpPr>
          <p:spPr bwMode="auto">
            <a:xfrm rot="-770803">
              <a:off x="2482" y="3277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45" name="Oval 182"/>
            <p:cNvSpPr>
              <a:spLocks noChangeArrowheads="1"/>
            </p:cNvSpPr>
            <p:nvPr/>
          </p:nvSpPr>
          <p:spPr bwMode="auto">
            <a:xfrm rot="770803" flipV="1">
              <a:off x="2479" y="3366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923" name="Group 183"/>
          <p:cNvGrpSpPr>
            <a:grpSpLocks/>
          </p:cNvGrpSpPr>
          <p:nvPr/>
        </p:nvGrpSpPr>
        <p:grpSpPr bwMode="auto">
          <a:xfrm flipH="1">
            <a:off x="3267075" y="5022850"/>
            <a:ext cx="93663" cy="285750"/>
            <a:chOff x="2167" y="3082"/>
            <a:chExt cx="60" cy="336"/>
          </a:xfrm>
        </p:grpSpPr>
        <p:sp>
          <p:nvSpPr>
            <p:cNvPr id="36940" name="Oval 184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41" name="Oval 185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42" name="Oval 186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924" name="Group 187"/>
          <p:cNvGrpSpPr>
            <a:grpSpLocks/>
          </p:cNvGrpSpPr>
          <p:nvPr/>
        </p:nvGrpSpPr>
        <p:grpSpPr bwMode="auto">
          <a:xfrm>
            <a:off x="4756150" y="4368800"/>
            <a:ext cx="84138" cy="250825"/>
            <a:chOff x="2167" y="3082"/>
            <a:chExt cx="60" cy="336"/>
          </a:xfrm>
        </p:grpSpPr>
        <p:sp>
          <p:nvSpPr>
            <p:cNvPr id="36937" name="Oval 188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38" name="Oval 189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39" name="Oval 190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925" name="Group 191"/>
          <p:cNvGrpSpPr>
            <a:grpSpLocks/>
          </p:cNvGrpSpPr>
          <p:nvPr/>
        </p:nvGrpSpPr>
        <p:grpSpPr bwMode="auto">
          <a:xfrm flipH="1">
            <a:off x="3189288" y="4387850"/>
            <a:ext cx="84137" cy="250825"/>
            <a:chOff x="2167" y="3082"/>
            <a:chExt cx="60" cy="336"/>
          </a:xfrm>
        </p:grpSpPr>
        <p:sp>
          <p:nvSpPr>
            <p:cNvPr id="36934" name="Oval 192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35" name="Oval 193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36" name="Oval 194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926" name="Group 195"/>
          <p:cNvGrpSpPr>
            <a:grpSpLocks/>
          </p:cNvGrpSpPr>
          <p:nvPr/>
        </p:nvGrpSpPr>
        <p:grpSpPr bwMode="auto">
          <a:xfrm flipH="1">
            <a:off x="4659313" y="4503738"/>
            <a:ext cx="66675" cy="282575"/>
            <a:chOff x="2693" y="2780"/>
            <a:chExt cx="42" cy="178"/>
          </a:xfrm>
        </p:grpSpPr>
        <p:sp>
          <p:nvSpPr>
            <p:cNvPr id="36931" name="Oval 196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32" name="Oval 197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33" name="Oval 198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927" name="Group 199"/>
          <p:cNvGrpSpPr>
            <a:grpSpLocks/>
          </p:cNvGrpSpPr>
          <p:nvPr/>
        </p:nvGrpSpPr>
        <p:grpSpPr bwMode="auto">
          <a:xfrm>
            <a:off x="3305175" y="4773613"/>
            <a:ext cx="84138" cy="306387"/>
            <a:chOff x="2730" y="3034"/>
            <a:chExt cx="53" cy="193"/>
          </a:xfrm>
        </p:grpSpPr>
        <p:sp>
          <p:nvSpPr>
            <p:cNvPr id="36928" name="Oval 200"/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29" name="Oval 201"/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30" name="Oval 202"/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6250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 descr="Stationery"/>
          <p:cNvSpPr>
            <a:spLocks/>
          </p:cNvSpPr>
          <p:nvPr/>
        </p:nvSpPr>
        <p:spPr bwMode="auto">
          <a:xfrm>
            <a:off x="5453063" y="3952875"/>
            <a:ext cx="3611562" cy="1922463"/>
          </a:xfrm>
          <a:custGeom>
            <a:avLst/>
            <a:gdLst>
              <a:gd name="T0" fmla="*/ 2147483647 w 2275"/>
              <a:gd name="T1" fmla="*/ 2147483647 h 1211"/>
              <a:gd name="T2" fmla="*/ 2147483647 w 2275"/>
              <a:gd name="T3" fmla="*/ 2147483647 h 1211"/>
              <a:gd name="T4" fmla="*/ 2147483647 w 2275"/>
              <a:gd name="T5" fmla="*/ 2147483647 h 1211"/>
              <a:gd name="T6" fmla="*/ 2147483647 w 2275"/>
              <a:gd name="T7" fmla="*/ 2147483647 h 1211"/>
              <a:gd name="T8" fmla="*/ 2147483647 w 2275"/>
              <a:gd name="T9" fmla="*/ 2147483647 h 1211"/>
              <a:gd name="T10" fmla="*/ 2147483647 w 2275"/>
              <a:gd name="T11" fmla="*/ 2147483647 h 1211"/>
              <a:gd name="T12" fmla="*/ 2147483647 w 2275"/>
              <a:gd name="T13" fmla="*/ 2147483647 h 1211"/>
              <a:gd name="T14" fmla="*/ 2147483647 w 2275"/>
              <a:gd name="T15" fmla="*/ 2147483647 h 1211"/>
              <a:gd name="T16" fmla="*/ 2147483647 w 2275"/>
              <a:gd name="T17" fmla="*/ 2147483647 h 1211"/>
              <a:gd name="T18" fmla="*/ 2147483647 w 2275"/>
              <a:gd name="T19" fmla="*/ 2147483647 h 1211"/>
              <a:gd name="T20" fmla="*/ 2147483647 w 2275"/>
              <a:gd name="T21" fmla="*/ 2147483647 h 1211"/>
              <a:gd name="T22" fmla="*/ 2147483647 w 2275"/>
              <a:gd name="T23" fmla="*/ 2147483647 h 1211"/>
              <a:gd name="T24" fmla="*/ 2147483647 w 2275"/>
              <a:gd name="T25" fmla="*/ 2147483647 h 1211"/>
              <a:gd name="T26" fmla="*/ 2147483647 w 2275"/>
              <a:gd name="T27" fmla="*/ 2147483647 h 1211"/>
              <a:gd name="T28" fmla="*/ 2147483647 w 2275"/>
              <a:gd name="T29" fmla="*/ 2147483647 h 1211"/>
              <a:gd name="T30" fmla="*/ 2147483647 w 2275"/>
              <a:gd name="T31" fmla="*/ 2147483647 h 1211"/>
              <a:gd name="T32" fmla="*/ 2147483647 w 2275"/>
              <a:gd name="T33" fmla="*/ 2147483647 h 1211"/>
              <a:gd name="T34" fmla="*/ 2147483647 w 2275"/>
              <a:gd name="T35" fmla="*/ 2147483647 h 1211"/>
              <a:gd name="T36" fmla="*/ 2147483647 w 2275"/>
              <a:gd name="T37" fmla="*/ 2147483647 h 12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5"/>
              <a:gd name="T58" fmla="*/ 0 h 1211"/>
              <a:gd name="T59" fmla="*/ 2275 w 2275"/>
              <a:gd name="T60" fmla="*/ 1211 h 12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5" h="1211">
                <a:moveTo>
                  <a:pt x="1302" y="108"/>
                </a:moveTo>
                <a:cubicBezTo>
                  <a:pt x="1227" y="180"/>
                  <a:pt x="1198" y="443"/>
                  <a:pt x="1161" y="449"/>
                </a:cubicBezTo>
                <a:cubicBezTo>
                  <a:pt x="1124" y="455"/>
                  <a:pt x="1184" y="211"/>
                  <a:pt x="1079" y="143"/>
                </a:cubicBezTo>
                <a:cubicBezTo>
                  <a:pt x="974" y="75"/>
                  <a:pt x="696" y="0"/>
                  <a:pt x="529" y="39"/>
                </a:cubicBezTo>
                <a:cubicBezTo>
                  <a:pt x="362" y="78"/>
                  <a:pt x="151" y="262"/>
                  <a:pt x="76" y="374"/>
                </a:cubicBezTo>
                <a:cubicBezTo>
                  <a:pt x="0" y="485"/>
                  <a:pt x="60" y="606"/>
                  <a:pt x="76" y="708"/>
                </a:cubicBezTo>
                <a:cubicBezTo>
                  <a:pt x="91" y="811"/>
                  <a:pt x="68" y="909"/>
                  <a:pt x="166" y="987"/>
                </a:cubicBezTo>
                <a:cubicBezTo>
                  <a:pt x="264" y="1065"/>
                  <a:pt x="548" y="1143"/>
                  <a:pt x="659" y="1177"/>
                </a:cubicBezTo>
                <a:cubicBezTo>
                  <a:pt x="770" y="1211"/>
                  <a:pt x="760" y="1205"/>
                  <a:pt x="832" y="1189"/>
                </a:cubicBezTo>
                <a:cubicBezTo>
                  <a:pt x="904" y="1173"/>
                  <a:pt x="1038" y="1160"/>
                  <a:pt x="1091" y="1084"/>
                </a:cubicBezTo>
                <a:cubicBezTo>
                  <a:pt x="1144" y="1008"/>
                  <a:pt x="1126" y="739"/>
                  <a:pt x="1149" y="731"/>
                </a:cubicBezTo>
                <a:cubicBezTo>
                  <a:pt x="1172" y="723"/>
                  <a:pt x="1167" y="963"/>
                  <a:pt x="1232" y="1037"/>
                </a:cubicBezTo>
                <a:cubicBezTo>
                  <a:pt x="1297" y="1111"/>
                  <a:pt x="1413" y="1177"/>
                  <a:pt x="1537" y="1178"/>
                </a:cubicBezTo>
                <a:cubicBezTo>
                  <a:pt x="1661" y="1179"/>
                  <a:pt x="1860" y="1130"/>
                  <a:pt x="1979" y="1043"/>
                </a:cubicBezTo>
                <a:cubicBezTo>
                  <a:pt x="2098" y="956"/>
                  <a:pt x="2226" y="778"/>
                  <a:pt x="2250" y="653"/>
                </a:cubicBezTo>
                <a:cubicBezTo>
                  <a:pt x="2275" y="527"/>
                  <a:pt x="2188" y="380"/>
                  <a:pt x="2128" y="287"/>
                </a:cubicBezTo>
                <a:cubicBezTo>
                  <a:pt x="2067" y="194"/>
                  <a:pt x="1975" y="140"/>
                  <a:pt x="1888" y="95"/>
                </a:cubicBezTo>
                <a:cubicBezTo>
                  <a:pt x="1801" y="50"/>
                  <a:pt x="1706" y="12"/>
                  <a:pt x="1608" y="14"/>
                </a:cubicBezTo>
                <a:cubicBezTo>
                  <a:pt x="1510" y="16"/>
                  <a:pt x="1377" y="36"/>
                  <a:pt x="1302" y="10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38075" name="Group 6"/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38088" name="Oval 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89" name="Oval 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90" name="Oval 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076" name="Group 10"/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38085" name="Oval 11"/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86" name="Oval 12"/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87" name="Oval 13"/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077" name="Group 14"/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38082" name="Oval 1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83" name="Oval 1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84" name="Oval 1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078" name="Group 18"/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38079" name="Oval 19"/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80" name="Oval 20"/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81" name="Oval 21"/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894" name="Group 22"/>
          <p:cNvGrpSpPr>
            <a:grpSpLocks/>
          </p:cNvGrpSpPr>
          <p:nvPr/>
        </p:nvGrpSpPr>
        <p:grpSpPr bwMode="auto">
          <a:xfrm>
            <a:off x="5895975" y="4389438"/>
            <a:ext cx="1133475" cy="1052512"/>
            <a:chOff x="2840" y="1720"/>
            <a:chExt cx="784" cy="728"/>
          </a:xfrm>
        </p:grpSpPr>
        <p:sp>
          <p:nvSpPr>
            <p:cNvPr id="38065" name="Freeform 23"/>
            <p:cNvSpPr>
              <a:spLocks/>
            </p:cNvSpPr>
            <p:nvPr/>
          </p:nvSpPr>
          <p:spPr bwMode="auto">
            <a:xfrm>
              <a:off x="2840" y="1720"/>
              <a:ext cx="784" cy="728"/>
            </a:xfrm>
            <a:custGeom>
              <a:avLst/>
              <a:gdLst>
                <a:gd name="T0" fmla="*/ 14 w 1205"/>
                <a:gd name="T1" fmla="*/ 1 h 1107"/>
                <a:gd name="T2" fmla="*/ 6 w 1205"/>
                <a:gd name="T3" fmla="*/ 1 h 1107"/>
                <a:gd name="T4" fmla="*/ 1 w 1205"/>
                <a:gd name="T5" fmla="*/ 8 h 1107"/>
                <a:gd name="T6" fmla="*/ 1 w 1205"/>
                <a:gd name="T7" fmla="*/ 14 h 1107"/>
                <a:gd name="T8" fmla="*/ 2 w 1205"/>
                <a:gd name="T9" fmla="*/ 20 h 1107"/>
                <a:gd name="T10" fmla="*/ 7 w 1205"/>
                <a:gd name="T11" fmla="*/ 24 h 1107"/>
                <a:gd name="T12" fmla="*/ 15 w 1205"/>
                <a:gd name="T13" fmla="*/ 25 h 1107"/>
                <a:gd name="T14" fmla="*/ 21 w 1205"/>
                <a:gd name="T15" fmla="*/ 21 h 1107"/>
                <a:gd name="T16" fmla="*/ 25 w 1205"/>
                <a:gd name="T17" fmla="*/ 13 h 1107"/>
                <a:gd name="T18" fmla="*/ 23 w 1205"/>
                <a:gd name="T19" fmla="*/ 6 h 1107"/>
                <a:gd name="T20" fmla="*/ 21 w 1205"/>
                <a:gd name="T21" fmla="*/ 3 h 1107"/>
                <a:gd name="T22" fmla="*/ 16 w 1205"/>
                <a:gd name="T23" fmla="*/ 1 h 1107"/>
                <a:gd name="T24" fmla="*/ 14 w 1205"/>
                <a:gd name="T25" fmla="*/ 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66" name="Freeform 24"/>
            <p:cNvSpPr>
              <a:spLocks/>
            </p:cNvSpPr>
            <p:nvPr/>
          </p:nvSpPr>
          <p:spPr bwMode="auto">
            <a:xfrm>
              <a:off x="2912" y="1791"/>
              <a:ext cx="236" cy="468"/>
            </a:xfrm>
            <a:custGeom>
              <a:avLst/>
              <a:gdLst>
                <a:gd name="T0" fmla="*/ 408 w 208"/>
                <a:gd name="T1" fmla="*/ 0 h 412"/>
                <a:gd name="T2" fmla="*/ 66 w 208"/>
                <a:gd name="T3" fmla="*/ 158 h 412"/>
                <a:gd name="T4" fmla="*/ 66 w 208"/>
                <a:gd name="T5" fmla="*/ 339 h 412"/>
                <a:gd name="T6" fmla="*/ 250 w 208"/>
                <a:gd name="T7" fmla="*/ 400 h 412"/>
                <a:gd name="T8" fmla="*/ 310 w 208"/>
                <a:gd name="T9" fmla="*/ 463 h 412"/>
                <a:gd name="T10" fmla="*/ 408 w 208"/>
                <a:gd name="T11" fmla="*/ 490 h 412"/>
                <a:gd name="T12" fmla="*/ 491 w 208"/>
                <a:gd name="T13" fmla="*/ 676 h 412"/>
                <a:gd name="T14" fmla="*/ 344 w 208"/>
                <a:gd name="T15" fmla="*/ 833 h 412"/>
                <a:gd name="T16" fmla="*/ 160 w 208"/>
                <a:gd name="T17" fmla="*/ 892 h 412"/>
                <a:gd name="T18" fmla="*/ 221 w 208"/>
                <a:gd name="T19" fmla="*/ 1167 h 412"/>
                <a:gd name="T20" fmla="*/ 281 w 208"/>
                <a:gd name="T21" fmla="*/ 1263 h 412"/>
                <a:gd name="T22" fmla="*/ 444 w 208"/>
                <a:gd name="T23" fmla="*/ 1230 h 412"/>
                <a:gd name="T24" fmla="*/ 649 w 208"/>
                <a:gd name="T25" fmla="*/ 1227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67" name="Freeform 25"/>
            <p:cNvSpPr>
              <a:spLocks/>
            </p:cNvSpPr>
            <p:nvPr/>
          </p:nvSpPr>
          <p:spPr bwMode="auto">
            <a:xfrm>
              <a:off x="3065" y="1781"/>
              <a:ext cx="449" cy="438"/>
            </a:xfrm>
            <a:custGeom>
              <a:avLst/>
              <a:gdLst>
                <a:gd name="T0" fmla="*/ 360 w 451"/>
                <a:gd name="T1" fmla="*/ 414 h 441"/>
                <a:gd name="T2" fmla="*/ 433 w 451"/>
                <a:gd name="T3" fmla="*/ 215 h 441"/>
                <a:gd name="T4" fmla="*/ 395 w 451"/>
                <a:gd name="T5" fmla="*/ 174 h 441"/>
                <a:gd name="T6" fmla="*/ 332 w 451"/>
                <a:gd name="T7" fmla="*/ 204 h 441"/>
                <a:gd name="T8" fmla="*/ 306 w 451"/>
                <a:gd name="T9" fmla="*/ 204 h 441"/>
                <a:gd name="T10" fmla="*/ 272 w 451"/>
                <a:gd name="T11" fmla="*/ 215 h 441"/>
                <a:gd name="T12" fmla="*/ 207 w 451"/>
                <a:gd name="T13" fmla="*/ 196 h 441"/>
                <a:gd name="T14" fmla="*/ 220 w 451"/>
                <a:gd name="T15" fmla="*/ 119 h 441"/>
                <a:gd name="T16" fmla="*/ 261 w 451"/>
                <a:gd name="T17" fmla="*/ 68 h 441"/>
                <a:gd name="T18" fmla="*/ 185 w 451"/>
                <a:gd name="T19" fmla="*/ 13 h 441"/>
                <a:gd name="T20" fmla="*/ 149 w 451"/>
                <a:gd name="T21" fmla="*/ 5 h 441"/>
                <a:gd name="T22" fmla="*/ 89 w 451"/>
                <a:gd name="T23" fmla="*/ 36 h 441"/>
                <a:gd name="T24" fmla="*/ 0 w 451"/>
                <a:gd name="T25" fmla="*/ 76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68" name="Freeform 26"/>
            <p:cNvSpPr>
              <a:spLocks/>
            </p:cNvSpPr>
            <p:nvPr/>
          </p:nvSpPr>
          <p:spPr bwMode="auto">
            <a:xfrm>
              <a:off x="3120" y="1888"/>
              <a:ext cx="97" cy="49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77 h 478"/>
                <a:gd name="T4" fmla="*/ 0 w 236"/>
                <a:gd name="T5" fmla="*/ 171 h 478"/>
                <a:gd name="T6" fmla="*/ 0 w 236"/>
                <a:gd name="T7" fmla="*/ 201 h 478"/>
                <a:gd name="T8" fmla="*/ 0 w 236"/>
                <a:gd name="T9" fmla="*/ 233 h 478"/>
                <a:gd name="T10" fmla="*/ 0 w 236"/>
                <a:gd name="T11" fmla="*/ 248 h 478"/>
                <a:gd name="T12" fmla="*/ 0 w 236"/>
                <a:gd name="T13" fmla="*/ 340 h 478"/>
                <a:gd name="T14" fmla="*/ 0 w 236"/>
                <a:gd name="T15" fmla="*/ 419 h 478"/>
                <a:gd name="T16" fmla="*/ 0 w 236"/>
                <a:gd name="T17" fmla="*/ 450 h 478"/>
                <a:gd name="T18" fmla="*/ 0 w 236"/>
                <a:gd name="T19" fmla="*/ 588 h 478"/>
                <a:gd name="T20" fmla="*/ 0 w 236"/>
                <a:gd name="T21" fmla="*/ 635 h 478"/>
                <a:gd name="T22" fmla="*/ 0 w 236"/>
                <a:gd name="T23" fmla="*/ 666 h 478"/>
                <a:gd name="T24" fmla="*/ 0 w 236"/>
                <a:gd name="T25" fmla="*/ 619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69" name="Freeform 27"/>
            <p:cNvSpPr>
              <a:spLocks/>
            </p:cNvSpPr>
            <p:nvPr/>
          </p:nvSpPr>
          <p:spPr bwMode="auto">
            <a:xfrm rot="3920436">
              <a:off x="3079" y="1961"/>
              <a:ext cx="481" cy="201"/>
            </a:xfrm>
            <a:custGeom>
              <a:avLst/>
              <a:gdLst>
                <a:gd name="T0" fmla="*/ 677 w 451"/>
                <a:gd name="T1" fmla="*/ 0 h 441"/>
                <a:gd name="T2" fmla="*/ 804 w 451"/>
                <a:gd name="T3" fmla="*/ 0 h 441"/>
                <a:gd name="T4" fmla="*/ 735 w 451"/>
                <a:gd name="T5" fmla="*/ 0 h 441"/>
                <a:gd name="T6" fmla="*/ 616 w 451"/>
                <a:gd name="T7" fmla="*/ 0 h 441"/>
                <a:gd name="T8" fmla="*/ 562 w 451"/>
                <a:gd name="T9" fmla="*/ 0 h 441"/>
                <a:gd name="T10" fmla="*/ 502 w 451"/>
                <a:gd name="T11" fmla="*/ 0 h 441"/>
                <a:gd name="T12" fmla="*/ 383 w 451"/>
                <a:gd name="T13" fmla="*/ 0 h 441"/>
                <a:gd name="T14" fmla="*/ 407 w 451"/>
                <a:gd name="T15" fmla="*/ 0 h 441"/>
                <a:gd name="T16" fmla="*/ 481 w 451"/>
                <a:gd name="T17" fmla="*/ 0 h 441"/>
                <a:gd name="T18" fmla="*/ 348 w 451"/>
                <a:gd name="T19" fmla="*/ 0 h 441"/>
                <a:gd name="T20" fmla="*/ 285 w 451"/>
                <a:gd name="T21" fmla="*/ 0 h 441"/>
                <a:gd name="T22" fmla="*/ 159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70" name="Oval 28"/>
            <p:cNvSpPr>
              <a:spLocks noChangeArrowheads="1"/>
            </p:cNvSpPr>
            <p:nvPr/>
          </p:nvSpPr>
          <p:spPr bwMode="auto">
            <a:xfrm>
              <a:off x="3046" y="1986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71" name="Oval 29"/>
            <p:cNvSpPr>
              <a:spLocks noChangeArrowheads="1"/>
            </p:cNvSpPr>
            <p:nvPr/>
          </p:nvSpPr>
          <p:spPr bwMode="auto">
            <a:xfrm>
              <a:off x="3235" y="193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72" name="Oval 30"/>
            <p:cNvSpPr>
              <a:spLocks noChangeArrowheads="1"/>
            </p:cNvSpPr>
            <p:nvPr/>
          </p:nvSpPr>
          <p:spPr bwMode="auto">
            <a:xfrm>
              <a:off x="3281" y="2033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73" name="Oval 31"/>
            <p:cNvSpPr>
              <a:spLocks noChangeArrowheads="1"/>
            </p:cNvSpPr>
            <p:nvPr/>
          </p:nvSpPr>
          <p:spPr bwMode="auto">
            <a:xfrm>
              <a:off x="3170" y="209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74" name="Oval 32"/>
            <p:cNvSpPr>
              <a:spLocks noChangeArrowheads="1"/>
            </p:cNvSpPr>
            <p:nvPr/>
          </p:nvSpPr>
          <p:spPr bwMode="auto">
            <a:xfrm>
              <a:off x="3008" y="2211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895" name="Group 33"/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38049" name="Group 34"/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38062" name="Oval 3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63" name="Oval 3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64" name="Oval 3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050" name="Group 38"/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38059" name="Oval 39"/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60" name="Oval 40"/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61" name="Oval 41"/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051" name="Group 42"/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38056" name="Oval 43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57" name="Oval 44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58" name="Oval 45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052" name="Group 46"/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38053" name="Oval 47"/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54" name="Oval 48"/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55" name="Oval 49"/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896" name="Group 50"/>
          <p:cNvGrpSpPr>
            <a:grpSpLocks/>
          </p:cNvGrpSpPr>
          <p:nvPr/>
        </p:nvGrpSpPr>
        <p:grpSpPr bwMode="auto">
          <a:xfrm>
            <a:off x="7491413" y="4408488"/>
            <a:ext cx="1133475" cy="1052512"/>
            <a:chOff x="2840" y="1720"/>
            <a:chExt cx="784" cy="728"/>
          </a:xfrm>
        </p:grpSpPr>
        <p:sp>
          <p:nvSpPr>
            <p:cNvPr id="38039" name="Freeform 51"/>
            <p:cNvSpPr>
              <a:spLocks/>
            </p:cNvSpPr>
            <p:nvPr/>
          </p:nvSpPr>
          <p:spPr bwMode="auto">
            <a:xfrm>
              <a:off x="2840" y="1720"/>
              <a:ext cx="784" cy="728"/>
            </a:xfrm>
            <a:custGeom>
              <a:avLst/>
              <a:gdLst>
                <a:gd name="T0" fmla="*/ 14 w 1205"/>
                <a:gd name="T1" fmla="*/ 1 h 1107"/>
                <a:gd name="T2" fmla="*/ 6 w 1205"/>
                <a:gd name="T3" fmla="*/ 1 h 1107"/>
                <a:gd name="T4" fmla="*/ 1 w 1205"/>
                <a:gd name="T5" fmla="*/ 8 h 1107"/>
                <a:gd name="T6" fmla="*/ 1 w 1205"/>
                <a:gd name="T7" fmla="*/ 14 h 1107"/>
                <a:gd name="T8" fmla="*/ 2 w 1205"/>
                <a:gd name="T9" fmla="*/ 20 h 1107"/>
                <a:gd name="T10" fmla="*/ 7 w 1205"/>
                <a:gd name="T11" fmla="*/ 24 h 1107"/>
                <a:gd name="T12" fmla="*/ 15 w 1205"/>
                <a:gd name="T13" fmla="*/ 25 h 1107"/>
                <a:gd name="T14" fmla="*/ 21 w 1205"/>
                <a:gd name="T15" fmla="*/ 21 h 1107"/>
                <a:gd name="T16" fmla="*/ 25 w 1205"/>
                <a:gd name="T17" fmla="*/ 13 h 1107"/>
                <a:gd name="T18" fmla="*/ 23 w 1205"/>
                <a:gd name="T19" fmla="*/ 6 h 1107"/>
                <a:gd name="T20" fmla="*/ 21 w 1205"/>
                <a:gd name="T21" fmla="*/ 3 h 1107"/>
                <a:gd name="T22" fmla="*/ 16 w 1205"/>
                <a:gd name="T23" fmla="*/ 1 h 1107"/>
                <a:gd name="T24" fmla="*/ 14 w 1205"/>
                <a:gd name="T25" fmla="*/ 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40" name="Freeform 52"/>
            <p:cNvSpPr>
              <a:spLocks/>
            </p:cNvSpPr>
            <p:nvPr/>
          </p:nvSpPr>
          <p:spPr bwMode="auto">
            <a:xfrm>
              <a:off x="2912" y="1791"/>
              <a:ext cx="236" cy="468"/>
            </a:xfrm>
            <a:custGeom>
              <a:avLst/>
              <a:gdLst>
                <a:gd name="T0" fmla="*/ 408 w 208"/>
                <a:gd name="T1" fmla="*/ 0 h 412"/>
                <a:gd name="T2" fmla="*/ 66 w 208"/>
                <a:gd name="T3" fmla="*/ 158 h 412"/>
                <a:gd name="T4" fmla="*/ 66 w 208"/>
                <a:gd name="T5" fmla="*/ 339 h 412"/>
                <a:gd name="T6" fmla="*/ 250 w 208"/>
                <a:gd name="T7" fmla="*/ 400 h 412"/>
                <a:gd name="T8" fmla="*/ 310 w 208"/>
                <a:gd name="T9" fmla="*/ 463 h 412"/>
                <a:gd name="T10" fmla="*/ 408 w 208"/>
                <a:gd name="T11" fmla="*/ 490 h 412"/>
                <a:gd name="T12" fmla="*/ 491 w 208"/>
                <a:gd name="T13" fmla="*/ 676 h 412"/>
                <a:gd name="T14" fmla="*/ 344 w 208"/>
                <a:gd name="T15" fmla="*/ 833 h 412"/>
                <a:gd name="T16" fmla="*/ 160 w 208"/>
                <a:gd name="T17" fmla="*/ 892 h 412"/>
                <a:gd name="T18" fmla="*/ 221 w 208"/>
                <a:gd name="T19" fmla="*/ 1167 h 412"/>
                <a:gd name="T20" fmla="*/ 281 w 208"/>
                <a:gd name="T21" fmla="*/ 1263 h 412"/>
                <a:gd name="T22" fmla="*/ 444 w 208"/>
                <a:gd name="T23" fmla="*/ 1230 h 412"/>
                <a:gd name="T24" fmla="*/ 649 w 208"/>
                <a:gd name="T25" fmla="*/ 1227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41" name="Freeform 53"/>
            <p:cNvSpPr>
              <a:spLocks/>
            </p:cNvSpPr>
            <p:nvPr/>
          </p:nvSpPr>
          <p:spPr bwMode="auto">
            <a:xfrm>
              <a:off x="3065" y="1781"/>
              <a:ext cx="449" cy="438"/>
            </a:xfrm>
            <a:custGeom>
              <a:avLst/>
              <a:gdLst>
                <a:gd name="T0" fmla="*/ 360 w 451"/>
                <a:gd name="T1" fmla="*/ 414 h 441"/>
                <a:gd name="T2" fmla="*/ 433 w 451"/>
                <a:gd name="T3" fmla="*/ 215 h 441"/>
                <a:gd name="T4" fmla="*/ 395 w 451"/>
                <a:gd name="T5" fmla="*/ 174 h 441"/>
                <a:gd name="T6" fmla="*/ 332 w 451"/>
                <a:gd name="T7" fmla="*/ 204 h 441"/>
                <a:gd name="T8" fmla="*/ 306 w 451"/>
                <a:gd name="T9" fmla="*/ 204 h 441"/>
                <a:gd name="T10" fmla="*/ 272 w 451"/>
                <a:gd name="T11" fmla="*/ 215 h 441"/>
                <a:gd name="T12" fmla="*/ 207 w 451"/>
                <a:gd name="T13" fmla="*/ 196 h 441"/>
                <a:gd name="T14" fmla="*/ 220 w 451"/>
                <a:gd name="T15" fmla="*/ 119 h 441"/>
                <a:gd name="T16" fmla="*/ 261 w 451"/>
                <a:gd name="T17" fmla="*/ 68 h 441"/>
                <a:gd name="T18" fmla="*/ 185 w 451"/>
                <a:gd name="T19" fmla="*/ 13 h 441"/>
                <a:gd name="T20" fmla="*/ 149 w 451"/>
                <a:gd name="T21" fmla="*/ 5 h 441"/>
                <a:gd name="T22" fmla="*/ 89 w 451"/>
                <a:gd name="T23" fmla="*/ 36 h 441"/>
                <a:gd name="T24" fmla="*/ 0 w 451"/>
                <a:gd name="T25" fmla="*/ 76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42" name="Freeform 54"/>
            <p:cNvSpPr>
              <a:spLocks/>
            </p:cNvSpPr>
            <p:nvPr/>
          </p:nvSpPr>
          <p:spPr bwMode="auto">
            <a:xfrm>
              <a:off x="3120" y="1888"/>
              <a:ext cx="97" cy="49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77 h 478"/>
                <a:gd name="T4" fmla="*/ 0 w 236"/>
                <a:gd name="T5" fmla="*/ 171 h 478"/>
                <a:gd name="T6" fmla="*/ 0 w 236"/>
                <a:gd name="T7" fmla="*/ 201 h 478"/>
                <a:gd name="T8" fmla="*/ 0 w 236"/>
                <a:gd name="T9" fmla="*/ 233 h 478"/>
                <a:gd name="T10" fmla="*/ 0 w 236"/>
                <a:gd name="T11" fmla="*/ 248 h 478"/>
                <a:gd name="T12" fmla="*/ 0 w 236"/>
                <a:gd name="T13" fmla="*/ 340 h 478"/>
                <a:gd name="T14" fmla="*/ 0 w 236"/>
                <a:gd name="T15" fmla="*/ 419 h 478"/>
                <a:gd name="T16" fmla="*/ 0 w 236"/>
                <a:gd name="T17" fmla="*/ 450 h 478"/>
                <a:gd name="T18" fmla="*/ 0 w 236"/>
                <a:gd name="T19" fmla="*/ 588 h 478"/>
                <a:gd name="T20" fmla="*/ 0 w 236"/>
                <a:gd name="T21" fmla="*/ 635 h 478"/>
                <a:gd name="T22" fmla="*/ 0 w 236"/>
                <a:gd name="T23" fmla="*/ 666 h 478"/>
                <a:gd name="T24" fmla="*/ 0 w 236"/>
                <a:gd name="T25" fmla="*/ 619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43" name="Freeform 55"/>
            <p:cNvSpPr>
              <a:spLocks/>
            </p:cNvSpPr>
            <p:nvPr/>
          </p:nvSpPr>
          <p:spPr bwMode="auto">
            <a:xfrm rot="3920436">
              <a:off x="3079" y="1961"/>
              <a:ext cx="481" cy="201"/>
            </a:xfrm>
            <a:custGeom>
              <a:avLst/>
              <a:gdLst>
                <a:gd name="T0" fmla="*/ 677 w 451"/>
                <a:gd name="T1" fmla="*/ 0 h 441"/>
                <a:gd name="T2" fmla="*/ 804 w 451"/>
                <a:gd name="T3" fmla="*/ 0 h 441"/>
                <a:gd name="T4" fmla="*/ 735 w 451"/>
                <a:gd name="T5" fmla="*/ 0 h 441"/>
                <a:gd name="T6" fmla="*/ 616 w 451"/>
                <a:gd name="T7" fmla="*/ 0 h 441"/>
                <a:gd name="T8" fmla="*/ 562 w 451"/>
                <a:gd name="T9" fmla="*/ 0 h 441"/>
                <a:gd name="T10" fmla="*/ 502 w 451"/>
                <a:gd name="T11" fmla="*/ 0 h 441"/>
                <a:gd name="T12" fmla="*/ 383 w 451"/>
                <a:gd name="T13" fmla="*/ 0 h 441"/>
                <a:gd name="T14" fmla="*/ 407 w 451"/>
                <a:gd name="T15" fmla="*/ 0 h 441"/>
                <a:gd name="T16" fmla="*/ 481 w 451"/>
                <a:gd name="T17" fmla="*/ 0 h 441"/>
                <a:gd name="T18" fmla="*/ 348 w 451"/>
                <a:gd name="T19" fmla="*/ 0 h 441"/>
                <a:gd name="T20" fmla="*/ 285 w 451"/>
                <a:gd name="T21" fmla="*/ 0 h 441"/>
                <a:gd name="T22" fmla="*/ 159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44" name="Oval 56"/>
            <p:cNvSpPr>
              <a:spLocks noChangeArrowheads="1"/>
            </p:cNvSpPr>
            <p:nvPr/>
          </p:nvSpPr>
          <p:spPr bwMode="auto">
            <a:xfrm>
              <a:off x="3046" y="1986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45" name="Oval 57"/>
            <p:cNvSpPr>
              <a:spLocks noChangeArrowheads="1"/>
            </p:cNvSpPr>
            <p:nvPr/>
          </p:nvSpPr>
          <p:spPr bwMode="auto">
            <a:xfrm>
              <a:off x="3235" y="193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46" name="Oval 58"/>
            <p:cNvSpPr>
              <a:spLocks noChangeArrowheads="1"/>
            </p:cNvSpPr>
            <p:nvPr/>
          </p:nvSpPr>
          <p:spPr bwMode="auto">
            <a:xfrm>
              <a:off x="3281" y="2033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47" name="Oval 59"/>
            <p:cNvSpPr>
              <a:spLocks noChangeArrowheads="1"/>
            </p:cNvSpPr>
            <p:nvPr/>
          </p:nvSpPr>
          <p:spPr bwMode="auto">
            <a:xfrm>
              <a:off x="3170" y="209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48" name="Oval 60"/>
            <p:cNvSpPr>
              <a:spLocks noChangeArrowheads="1"/>
            </p:cNvSpPr>
            <p:nvPr/>
          </p:nvSpPr>
          <p:spPr bwMode="auto">
            <a:xfrm>
              <a:off x="3008" y="2211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7897" name="Text Box 61"/>
          <p:cNvSpPr txBox="1">
            <a:spLocks noChangeArrowheads="1"/>
          </p:cNvSpPr>
          <p:nvPr/>
        </p:nvSpPr>
        <p:spPr bwMode="auto">
          <a:xfrm>
            <a:off x="117475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Tế bào mẹ</a:t>
            </a:r>
          </a:p>
        </p:txBody>
      </p:sp>
      <p:sp>
        <p:nvSpPr>
          <p:cNvPr id="37898" name="Text Box 62"/>
          <p:cNvSpPr txBox="1">
            <a:spLocks noChangeArrowheads="1"/>
          </p:cNvSpPr>
          <p:nvPr/>
        </p:nvSpPr>
        <p:spPr bwMode="auto">
          <a:xfrm>
            <a:off x="3124200" y="266700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trung gian</a:t>
            </a:r>
          </a:p>
        </p:txBody>
      </p:sp>
      <p:sp>
        <p:nvSpPr>
          <p:cNvPr id="37899" name="Text Box 63"/>
          <p:cNvSpPr txBox="1">
            <a:spLocks noChangeArrowheads="1"/>
          </p:cNvSpPr>
          <p:nvPr/>
        </p:nvSpPr>
        <p:spPr bwMode="auto">
          <a:xfrm>
            <a:off x="6261100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đầu</a:t>
            </a:r>
          </a:p>
        </p:txBody>
      </p:sp>
      <p:sp>
        <p:nvSpPr>
          <p:cNvPr id="37900" name="Text Box 64"/>
          <p:cNvSpPr txBox="1">
            <a:spLocks noChangeArrowheads="1"/>
          </p:cNvSpPr>
          <p:nvPr/>
        </p:nvSpPr>
        <p:spPr bwMode="auto">
          <a:xfrm>
            <a:off x="117475" y="6067425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giữa</a:t>
            </a:r>
          </a:p>
        </p:txBody>
      </p:sp>
      <p:sp>
        <p:nvSpPr>
          <p:cNvPr id="37901" name="Text Box 65"/>
          <p:cNvSpPr txBox="1">
            <a:spLocks noChangeArrowheads="1"/>
          </p:cNvSpPr>
          <p:nvPr/>
        </p:nvSpPr>
        <p:spPr bwMode="auto">
          <a:xfrm>
            <a:off x="2767013" y="6067425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sau</a:t>
            </a:r>
          </a:p>
        </p:txBody>
      </p:sp>
      <p:sp>
        <p:nvSpPr>
          <p:cNvPr id="37902" name="Text Box 66"/>
          <p:cNvSpPr txBox="1">
            <a:spLocks noChangeArrowheads="1"/>
          </p:cNvSpPr>
          <p:nvPr/>
        </p:nvSpPr>
        <p:spPr bwMode="auto">
          <a:xfrm>
            <a:off x="6070600" y="6078538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cuối</a:t>
            </a:r>
          </a:p>
        </p:txBody>
      </p:sp>
      <p:sp>
        <p:nvSpPr>
          <p:cNvPr id="37903" name="Freeform 67" descr="Stationery"/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7904" name="AutoShape 68"/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5" name="AutoShape 69"/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7906" name="Group 70"/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38035" name="Oval 71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36" name="Oval 72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37" name="Oval 73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38" name="Oval 74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7907" name="Freeform 75" descr="Stationery"/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7908" name="Freeform 76"/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Freeform 77"/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Freeform 78"/>
          <p:cNvSpPr>
            <a:spLocks/>
          </p:cNvSpPr>
          <p:nvPr/>
        </p:nvSpPr>
        <p:spPr bwMode="auto">
          <a:xfrm>
            <a:off x="4095750" y="933450"/>
            <a:ext cx="696913" cy="6794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Freeform 79"/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Freeform 80"/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Oval 81"/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4" name="Oval 82"/>
          <p:cNvSpPr>
            <a:spLocks noChangeArrowheads="1"/>
          </p:cNvSpPr>
          <p:nvPr/>
        </p:nvSpPr>
        <p:spPr bwMode="auto">
          <a:xfrm>
            <a:off x="4381500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5" name="Oval 83"/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6" name="Oval 84"/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7" name="Oval 85"/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7918" name="Group 86"/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38031" name="Freeform 87"/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2" name="Freeform 88"/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3" name="Freeform 89"/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4" name="Freeform 90"/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19" name="AutoShape 91"/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0" name="AutoShape 92"/>
          <p:cNvSpPr>
            <a:spLocks noChangeArrowheads="1"/>
          </p:cNvSpPr>
          <p:nvPr/>
        </p:nvSpPr>
        <p:spPr bwMode="auto">
          <a:xfrm>
            <a:off x="3938588" y="6064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1" name="Freeform 93" descr="Stationery"/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7922" name="Freeform 94"/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3" name="Freeform 95"/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4" name="Freeform 96"/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Freeform 97"/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6" name="Freeform 98"/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7" name="AutoShape 99"/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8" name="Oval 100"/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9" name="Oval 101"/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0" name="Oval 102"/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1" name="Oval 103"/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2" name="Oval 104"/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7933" name="Group 105"/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38019" name="Freeform 106"/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20 w 208"/>
                <a:gd name="T1" fmla="*/ 0 h 412"/>
                <a:gd name="T2" fmla="*/ 3 w 208"/>
                <a:gd name="T3" fmla="*/ 2 h 412"/>
                <a:gd name="T4" fmla="*/ 3 w 208"/>
                <a:gd name="T5" fmla="*/ 4 h 412"/>
                <a:gd name="T6" fmla="*/ 13 w 208"/>
                <a:gd name="T7" fmla="*/ 6 h 412"/>
                <a:gd name="T8" fmla="*/ 16 w 208"/>
                <a:gd name="T9" fmla="*/ 6 h 412"/>
                <a:gd name="T10" fmla="*/ 20 w 208"/>
                <a:gd name="T11" fmla="*/ 6 h 412"/>
                <a:gd name="T12" fmla="*/ 25 w 208"/>
                <a:gd name="T13" fmla="*/ 9 h 412"/>
                <a:gd name="T14" fmla="*/ 18 w 208"/>
                <a:gd name="T15" fmla="*/ 11 h 412"/>
                <a:gd name="T16" fmla="*/ 9 w 208"/>
                <a:gd name="T17" fmla="*/ 12 h 412"/>
                <a:gd name="T18" fmla="*/ 11 w 208"/>
                <a:gd name="T19" fmla="*/ 15 h 412"/>
                <a:gd name="T20" fmla="*/ 15 w 208"/>
                <a:gd name="T21" fmla="*/ 17 h 412"/>
                <a:gd name="T22" fmla="*/ 24 w 208"/>
                <a:gd name="T23" fmla="*/ 16 h 412"/>
                <a:gd name="T24" fmla="*/ 34 w 208"/>
                <a:gd name="T25" fmla="*/ 16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20" name="Freeform 107"/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19 w 451"/>
                <a:gd name="T1" fmla="*/ 6 h 441"/>
                <a:gd name="T2" fmla="*/ 22 w 451"/>
                <a:gd name="T3" fmla="*/ 2 h 441"/>
                <a:gd name="T4" fmla="*/ 20 w 451"/>
                <a:gd name="T5" fmla="*/ 2 h 441"/>
                <a:gd name="T6" fmla="*/ 17 w 451"/>
                <a:gd name="T7" fmla="*/ 2 h 441"/>
                <a:gd name="T8" fmla="*/ 15 w 451"/>
                <a:gd name="T9" fmla="*/ 2 h 441"/>
                <a:gd name="T10" fmla="*/ 14 w 451"/>
                <a:gd name="T11" fmla="*/ 2 h 441"/>
                <a:gd name="T12" fmla="*/ 11 w 451"/>
                <a:gd name="T13" fmla="*/ 2 h 441"/>
                <a:gd name="T14" fmla="*/ 11 w 451"/>
                <a:gd name="T15" fmla="*/ 1 h 441"/>
                <a:gd name="T16" fmla="*/ 14 w 451"/>
                <a:gd name="T17" fmla="*/ 1 h 441"/>
                <a:gd name="T18" fmla="*/ 10 w 451"/>
                <a:gd name="T19" fmla="*/ 1 h 441"/>
                <a:gd name="T20" fmla="*/ 8 w 451"/>
                <a:gd name="T21" fmla="*/ 1 h 441"/>
                <a:gd name="T22" fmla="*/ 4 w 451"/>
                <a:gd name="T23" fmla="*/ 1 h 441"/>
                <a:gd name="T24" fmla="*/ 0 w 451"/>
                <a:gd name="T25" fmla="*/ 1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21" name="Freeform 108"/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1 h 478"/>
                <a:gd name="T4" fmla="*/ 0 w 236"/>
                <a:gd name="T5" fmla="*/ 2 h 478"/>
                <a:gd name="T6" fmla="*/ 0 w 236"/>
                <a:gd name="T7" fmla="*/ 3 h 478"/>
                <a:gd name="T8" fmla="*/ 0 w 236"/>
                <a:gd name="T9" fmla="*/ 3 h 478"/>
                <a:gd name="T10" fmla="*/ 0 w 236"/>
                <a:gd name="T11" fmla="*/ 3 h 478"/>
                <a:gd name="T12" fmla="*/ 0 w 236"/>
                <a:gd name="T13" fmla="*/ 4 h 478"/>
                <a:gd name="T14" fmla="*/ 0 w 236"/>
                <a:gd name="T15" fmla="*/ 5 h 478"/>
                <a:gd name="T16" fmla="*/ 0 w 236"/>
                <a:gd name="T17" fmla="*/ 6 h 478"/>
                <a:gd name="T18" fmla="*/ 0 w 236"/>
                <a:gd name="T19" fmla="*/ 8 h 478"/>
                <a:gd name="T20" fmla="*/ 0 w 236"/>
                <a:gd name="T21" fmla="*/ 8 h 478"/>
                <a:gd name="T22" fmla="*/ 0 w 236"/>
                <a:gd name="T23" fmla="*/ 8 h 478"/>
                <a:gd name="T24" fmla="*/ 0 w 236"/>
                <a:gd name="T25" fmla="*/ 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22" name="Freeform 109"/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9 w 451"/>
                <a:gd name="T1" fmla="*/ 0 h 441"/>
                <a:gd name="T2" fmla="*/ 11 w 451"/>
                <a:gd name="T3" fmla="*/ 0 h 441"/>
                <a:gd name="T4" fmla="*/ 10 w 451"/>
                <a:gd name="T5" fmla="*/ 0 h 441"/>
                <a:gd name="T6" fmla="*/ 9 w 451"/>
                <a:gd name="T7" fmla="*/ 0 h 441"/>
                <a:gd name="T8" fmla="*/ 7 w 451"/>
                <a:gd name="T9" fmla="*/ 0 h 441"/>
                <a:gd name="T10" fmla="*/ 7 w 451"/>
                <a:gd name="T11" fmla="*/ 0 h 441"/>
                <a:gd name="T12" fmla="*/ 5 w 451"/>
                <a:gd name="T13" fmla="*/ 0 h 441"/>
                <a:gd name="T14" fmla="*/ 6 w 451"/>
                <a:gd name="T15" fmla="*/ 0 h 441"/>
                <a:gd name="T16" fmla="*/ 7 w 451"/>
                <a:gd name="T17" fmla="*/ 0 h 441"/>
                <a:gd name="T18" fmla="*/ 5 w 451"/>
                <a:gd name="T19" fmla="*/ 0 h 441"/>
                <a:gd name="T20" fmla="*/ 4 w 451"/>
                <a:gd name="T21" fmla="*/ 0 h 441"/>
                <a:gd name="T22" fmla="*/ 2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23" name="Oval 110"/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24" name="Oval 111"/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25" name="Oval 112"/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26" name="Oval 113"/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27" name="Freeform 114"/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18 w 134"/>
                <a:gd name="T1" fmla="*/ 0 h 439"/>
                <a:gd name="T2" fmla="*/ 2 w 134"/>
                <a:gd name="T3" fmla="*/ 3 h 439"/>
                <a:gd name="T4" fmla="*/ 2 w 134"/>
                <a:gd name="T5" fmla="*/ 4 h 439"/>
                <a:gd name="T6" fmla="*/ 15 w 134"/>
                <a:gd name="T7" fmla="*/ 6 h 439"/>
                <a:gd name="T8" fmla="*/ 16 w 134"/>
                <a:gd name="T9" fmla="*/ 13 h 439"/>
                <a:gd name="T10" fmla="*/ 12 w 134"/>
                <a:gd name="T11" fmla="*/ 13 h 439"/>
                <a:gd name="T12" fmla="*/ 2 w 134"/>
                <a:gd name="T13" fmla="*/ 14 h 439"/>
                <a:gd name="T14" fmla="*/ 6 w 134"/>
                <a:gd name="T15" fmla="*/ 15 h 439"/>
                <a:gd name="T16" fmla="*/ 10 w 134"/>
                <a:gd name="T17" fmla="*/ 16 h 439"/>
                <a:gd name="T18" fmla="*/ 12 w 134"/>
                <a:gd name="T19" fmla="*/ 18 h 439"/>
                <a:gd name="T20" fmla="*/ 18 w 134"/>
                <a:gd name="T21" fmla="*/ 1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8" name="Freeform 115"/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6 w 83"/>
                <a:gd name="T1" fmla="*/ 0 h 420"/>
                <a:gd name="T2" fmla="*/ 11 w 83"/>
                <a:gd name="T3" fmla="*/ 6 h 420"/>
                <a:gd name="T4" fmla="*/ 4 w 83"/>
                <a:gd name="T5" fmla="*/ 13 h 420"/>
                <a:gd name="T6" fmla="*/ 6 w 83"/>
                <a:gd name="T7" fmla="*/ 15 h 420"/>
                <a:gd name="T8" fmla="*/ 12 w 83"/>
                <a:gd name="T9" fmla="*/ 17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9" name="Freeform 116"/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1 h 429"/>
                <a:gd name="T2" fmla="*/ 6 w 113"/>
                <a:gd name="T3" fmla="*/ 2 h 429"/>
                <a:gd name="T4" fmla="*/ 11 w 113"/>
                <a:gd name="T5" fmla="*/ 3 h 429"/>
                <a:gd name="T6" fmla="*/ 8 w 113"/>
                <a:gd name="T7" fmla="*/ 7 h 429"/>
                <a:gd name="T8" fmla="*/ 6 w 113"/>
                <a:gd name="T9" fmla="*/ 8 h 429"/>
                <a:gd name="T10" fmla="*/ 17 w 113"/>
                <a:gd name="T11" fmla="*/ 14 h 429"/>
                <a:gd name="T12" fmla="*/ 15 w 113"/>
                <a:gd name="T13" fmla="*/ 15 h 429"/>
                <a:gd name="T14" fmla="*/ 8 w 113"/>
                <a:gd name="T15" fmla="*/ 18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0" name="Freeform 117"/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1 h 401"/>
                <a:gd name="T2" fmla="*/ 24 w 394"/>
                <a:gd name="T3" fmla="*/ 0 h 401"/>
                <a:gd name="T4" fmla="*/ 30 w 394"/>
                <a:gd name="T5" fmla="*/ 1 h 401"/>
                <a:gd name="T6" fmla="*/ 37 w 394"/>
                <a:gd name="T7" fmla="*/ 4 h 401"/>
                <a:gd name="T8" fmla="*/ 30 w 394"/>
                <a:gd name="T9" fmla="*/ 6 h 401"/>
                <a:gd name="T10" fmla="*/ 28 w 394"/>
                <a:gd name="T11" fmla="*/ 7 h 401"/>
                <a:gd name="T12" fmla="*/ 40 w 394"/>
                <a:gd name="T13" fmla="*/ 8 h 401"/>
                <a:gd name="T14" fmla="*/ 49 w 394"/>
                <a:gd name="T15" fmla="*/ 7 h 401"/>
                <a:gd name="T16" fmla="*/ 60 w 394"/>
                <a:gd name="T17" fmla="*/ 8 h 401"/>
                <a:gd name="T18" fmla="*/ 63 w 394"/>
                <a:gd name="T19" fmla="*/ 9 h 401"/>
                <a:gd name="T20" fmla="*/ 57 w 394"/>
                <a:gd name="T21" fmla="*/ 15 h 401"/>
                <a:gd name="T22" fmla="*/ 55 w 394"/>
                <a:gd name="T23" fmla="*/ 17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34" name="Freeform 118" descr="Stationery"/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7935" name="AutoShape 119"/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6" name="AutoShape 120"/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7937" name="Group 121"/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38015" name="Oval 122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16" name="Oval 123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17" name="Oval 124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18" name="Oval 125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938" name="Group 126"/>
          <p:cNvGrpSpPr>
            <a:grpSpLocks/>
          </p:cNvGrpSpPr>
          <p:nvPr/>
        </p:nvGrpSpPr>
        <p:grpSpPr bwMode="auto">
          <a:xfrm>
            <a:off x="1352550" y="4830763"/>
            <a:ext cx="115888" cy="306387"/>
            <a:chOff x="2167" y="3128"/>
            <a:chExt cx="86" cy="290"/>
          </a:xfrm>
        </p:grpSpPr>
        <p:grpSp>
          <p:nvGrpSpPr>
            <p:cNvPr id="38007" name="Group 127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8012" name="Oval 128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13" name="Oval 129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14" name="Oval 130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008" name="Group 131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8009" name="Oval 132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10" name="Oval 133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11" name="Oval 134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939" name="Group 135"/>
          <p:cNvGrpSpPr>
            <a:grpSpLocks/>
          </p:cNvGrpSpPr>
          <p:nvPr/>
        </p:nvGrpSpPr>
        <p:grpSpPr bwMode="auto">
          <a:xfrm>
            <a:off x="1328738" y="4427538"/>
            <a:ext cx="120650" cy="282575"/>
            <a:chOff x="2167" y="3128"/>
            <a:chExt cx="86" cy="290"/>
          </a:xfrm>
        </p:grpSpPr>
        <p:grpSp>
          <p:nvGrpSpPr>
            <p:cNvPr id="37999" name="Group 136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8004" name="Oval 13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05" name="Oval 13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06" name="Oval 13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000" name="Group 140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8001" name="Oval 141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02" name="Oval 142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03" name="Oval 143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940" name="Group 144"/>
          <p:cNvGrpSpPr>
            <a:grpSpLocks/>
          </p:cNvGrpSpPr>
          <p:nvPr/>
        </p:nvGrpSpPr>
        <p:grpSpPr bwMode="auto">
          <a:xfrm>
            <a:off x="1327150" y="5216525"/>
            <a:ext cx="133350" cy="285750"/>
            <a:chOff x="2167" y="3128"/>
            <a:chExt cx="86" cy="290"/>
          </a:xfrm>
        </p:grpSpPr>
        <p:grpSp>
          <p:nvGrpSpPr>
            <p:cNvPr id="37991" name="Group 145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7996" name="Oval 146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97" name="Oval 147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98" name="Oval 148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992" name="Group 149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7993" name="Oval 150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94" name="Oval 151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95" name="Oval 152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941" name="Group 153"/>
          <p:cNvGrpSpPr>
            <a:grpSpLocks/>
          </p:cNvGrpSpPr>
          <p:nvPr/>
        </p:nvGrpSpPr>
        <p:grpSpPr bwMode="auto">
          <a:xfrm>
            <a:off x="1339850" y="4062413"/>
            <a:ext cx="120650" cy="250825"/>
            <a:chOff x="2167" y="3128"/>
            <a:chExt cx="86" cy="290"/>
          </a:xfrm>
        </p:grpSpPr>
        <p:grpSp>
          <p:nvGrpSpPr>
            <p:cNvPr id="37983" name="Group 154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7988" name="Oval 15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89" name="Oval 15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90" name="Oval 15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984" name="Group 158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7985" name="Oval 159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86" name="Oval 160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87" name="Oval 161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7942" name="Freeform 162" descr="Stationery"/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37943" name="Group 163"/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37976" name="AutoShape 164"/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77" name="AutoShape 165"/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7978" name="Group 166"/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37979" name="Oval 167"/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80" name="Oval 168"/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81" name="Oval 169"/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82" name="Oval 170"/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944" name="Group 171"/>
          <p:cNvGrpSpPr>
            <a:grpSpLocks/>
          </p:cNvGrpSpPr>
          <p:nvPr/>
        </p:nvGrpSpPr>
        <p:grpSpPr bwMode="auto">
          <a:xfrm>
            <a:off x="4702175" y="4773613"/>
            <a:ext cx="80963" cy="306387"/>
            <a:chOff x="2167" y="3082"/>
            <a:chExt cx="60" cy="336"/>
          </a:xfrm>
        </p:grpSpPr>
        <p:sp>
          <p:nvSpPr>
            <p:cNvPr id="37973" name="Oval 172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74" name="Oval 173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75" name="Oval 174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945" name="Group 175"/>
          <p:cNvGrpSpPr>
            <a:grpSpLocks/>
          </p:cNvGrpSpPr>
          <p:nvPr/>
        </p:nvGrpSpPr>
        <p:grpSpPr bwMode="auto">
          <a:xfrm>
            <a:off x="3305175" y="4529138"/>
            <a:ext cx="66675" cy="282575"/>
            <a:chOff x="2693" y="2780"/>
            <a:chExt cx="42" cy="178"/>
          </a:xfrm>
        </p:grpSpPr>
        <p:sp>
          <p:nvSpPr>
            <p:cNvPr id="37970" name="Oval 176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71" name="Oval 177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72" name="Oval 178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946" name="Group 179"/>
          <p:cNvGrpSpPr>
            <a:grpSpLocks/>
          </p:cNvGrpSpPr>
          <p:nvPr/>
        </p:nvGrpSpPr>
        <p:grpSpPr bwMode="auto">
          <a:xfrm>
            <a:off x="4708525" y="5022850"/>
            <a:ext cx="93663" cy="285750"/>
            <a:chOff x="2479" y="3277"/>
            <a:chExt cx="59" cy="180"/>
          </a:xfrm>
        </p:grpSpPr>
        <p:sp>
          <p:nvSpPr>
            <p:cNvPr id="37967" name="Oval 180"/>
            <p:cNvSpPr>
              <a:spLocks noChangeArrowheads="1"/>
            </p:cNvSpPr>
            <p:nvPr/>
          </p:nvSpPr>
          <p:spPr bwMode="auto">
            <a:xfrm>
              <a:off x="2491" y="3348"/>
              <a:ext cx="47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68" name="Oval 181"/>
            <p:cNvSpPr>
              <a:spLocks noChangeArrowheads="1"/>
            </p:cNvSpPr>
            <p:nvPr/>
          </p:nvSpPr>
          <p:spPr bwMode="auto">
            <a:xfrm rot="-770803">
              <a:off x="2482" y="3277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69" name="Oval 182"/>
            <p:cNvSpPr>
              <a:spLocks noChangeArrowheads="1"/>
            </p:cNvSpPr>
            <p:nvPr/>
          </p:nvSpPr>
          <p:spPr bwMode="auto">
            <a:xfrm rot="770803" flipV="1">
              <a:off x="2479" y="3366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947" name="Group 183"/>
          <p:cNvGrpSpPr>
            <a:grpSpLocks/>
          </p:cNvGrpSpPr>
          <p:nvPr/>
        </p:nvGrpSpPr>
        <p:grpSpPr bwMode="auto">
          <a:xfrm flipH="1">
            <a:off x="3267075" y="5022850"/>
            <a:ext cx="93663" cy="285750"/>
            <a:chOff x="2167" y="3082"/>
            <a:chExt cx="60" cy="336"/>
          </a:xfrm>
        </p:grpSpPr>
        <p:sp>
          <p:nvSpPr>
            <p:cNvPr id="37964" name="Oval 184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65" name="Oval 185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66" name="Oval 186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948" name="Group 187"/>
          <p:cNvGrpSpPr>
            <a:grpSpLocks/>
          </p:cNvGrpSpPr>
          <p:nvPr/>
        </p:nvGrpSpPr>
        <p:grpSpPr bwMode="auto">
          <a:xfrm>
            <a:off x="4756150" y="4368800"/>
            <a:ext cx="84138" cy="250825"/>
            <a:chOff x="2167" y="3082"/>
            <a:chExt cx="60" cy="336"/>
          </a:xfrm>
        </p:grpSpPr>
        <p:sp>
          <p:nvSpPr>
            <p:cNvPr id="37961" name="Oval 188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62" name="Oval 189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63" name="Oval 190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949" name="Group 191"/>
          <p:cNvGrpSpPr>
            <a:grpSpLocks/>
          </p:cNvGrpSpPr>
          <p:nvPr/>
        </p:nvGrpSpPr>
        <p:grpSpPr bwMode="auto">
          <a:xfrm flipH="1">
            <a:off x="3189288" y="4387850"/>
            <a:ext cx="84137" cy="250825"/>
            <a:chOff x="2167" y="3082"/>
            <a:chExt cx="60" cy="336"/>
          </a:xfrm>
        </p:grpSpPr>
        <p:sp>
          <p:nvSpPr>
            <p:cNvPr id="37958" name="Oval 192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59" name="Oval 193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60" name="Oval 194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950" name="Group 195"/>
          <p:cNvGrpSpPr>
            <a:grpSpLocks/>
          </p:cNvGrpSpPr>
          <p:nvPr/>
        </p:nvGrpSpPr>
        <p:grpSpPr bwMode="auto">
          <a:xfrm flipH="1">
            <a:off x="4659313" y="4503738"/>
            <a:ext cx="66675" cy="282575"/>
            <a:chOff x="2693" y="2780"/>
            <a:chExt cx="42" cy="178"/>
          </a:xfrm>
        </p:grpSpPr>
        <p:sp>
          <p:nvSpPr>
            <p:cNvPr id="37955" name="Oval 196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56" name="Oval 197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57" name="Oval 198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951" name="Group 199"/>
          <p:cNvGrpSpPr>
            <a:grpSpLocks/>
          </p:cNvGrpSpPr>
          <p:nvPr/>
        </p:nvGrpSpPr>
        <p:grpSpPr bwMode="auto">
          <a:xfrm>
            <a:off x="3305175" y="4773613"/>
            <a:ext cx="84138" cy="306387"/>
            <a:chOff x="2730" y="3034"/>
            <a:chExt cx="53" cy="193"/>
          </a:xfrm>
        </p:grpSpPr>
        <p:sp>
          <p:nvSpPr>
            <p:cNvPr id="37952" name="Oval 200"/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53" name="Oval 201"/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54" name="Oval 202"/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948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17475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Tế bào mẹ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151188" y="2584450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trung gian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261100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đầu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7475" y="6067425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giữa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767013" y="6067425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sau</a:t>
            </a:r>
          </a:p>
        </p:txBody>
      </p:sp>
      <p:sp>
        <p:nvSpPr>
          <p:cNvPr id="38919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608638" y="6078538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99"/>
                </a:solidFill>
                <a:latin typeface=".VnArial Narrow" pitchFamily="34" charset="0"/>
              </a:rPr>
              <a:t> </a:t>
            </a: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Hai tế bào con</a:t>
            </a:r>
            <a:endParaRPr lang="en-US" altLang="en-US" sz="2000" b="1">
              <a:solidFill>
                <a:srgbClr val="000099"/>
              </a:solidFill>
              <a:latin typeface=".VnArial Narrow" pitchFamily="34" charset="0"/>
            </a:endParaRPr>
          </a:p>
        </p:txBody>
      </p:sp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5340350" y="3430588"/>
            <a:ext cx="2035175" cy="1892300"/>
            <a:chOff x="216" y="250"/>
            <a:chExt cx="1375" cy="1278"/>
          </a:xfrm>
        </p:grpSpPr>
        <p:sp>
          <p:nvSpPr>
            <p:cNvPr id="39070" name="Freeform 9" descr="Stationery"/>
            <p:cNvSpPr>
              <a:spLocks/>
            </p:cNvSpPr>
            <p:nvPr/>
          </p:nvSpPr>
          <p:spPr bwMode="auto">
            <a:xfrm rot="678700">
              <a:off x="216" y="250"/>
              <a:ext cx="1375" cy="1278"/>
            </a:xfrm>
            <a:custGeom>
              <a:avLst/>
              <a:gdLst>
                <a:gd name="T0" fmla="*/ 2178 w 1205"/>
                <a:gd name="T1" fmla="*/ 58 h 1107"/>
                <a:gd name="T2" fmla="*/ 917 w 1205"/>
                <a:gd name="T3" fmla="*/ 231 h 1107"/>
                <a:gd name="T4" fmla="*/ 129 w 1205"/>
                <a:gd name="T5" fmla="*/ 1284 h 1107"/>
                <a:gd name="T6" fmla="*/ 129 w 1205"/>
                <a:gd name="T7" fmla="*/ 2332 h 1107"/>
                <a:gd name="T8" fmla="*/ 286 w 1205"/>
                <a:gd name="T9" fmla="*/ 3206 h 1107"/>
                <a:gd name="T10" fmla="*/ 1142 w 1205"/>
                <a:gd name="T11" fmla="*/ 3798 h 1107"/>
                <a:gd name="T12" fmla="*/ 2308 w 1205"/>
                <a:gd name="T13" fmla="*/ 3966 h 1107"/>
                <a:gd name="T14" fmla="*/ 3440 w 1205"/>
                <a:gd name="T15" fmla="*/ 3377 h 1107"/>
                <a:gd name="T16" fmla="*/ 3909 w 1205"/>
                <a:gd name="T17" fmla="*/ 2159 h 1107"/>
                <a:gd name="T18" fmla="*/ 3694 w 1205"/>
                <a:gd name="T19" fmla="*/ 1009 h 1107"/>
                <a:gd name="T20" fmla="*/ 3282 w 1205"/>
                <a:gd name="T21" fmla="*/ 409 h 1107"/>
                <a:gd name="T22" fmla="*/ 2492 w 1205"/>
                <a:gd name="T23" fmla="*/ 58 h 1107"/>
                <a:gd name="T24" fmla="*/ 2178 w 1205"/>
                <a:gd name="T25" fmla="*/ 58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scene3d>
              <a:camera prst="legacyPerspectiveFront">
                <a:rot lat="20999983" lon="21299983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9071" name="Freeform 10"/>
            <p:cNvSpPr>
              <a:spLocks/>
            </p:cNvSpPr>
            <p:nvPr/>
          </p:nvSpPr>
          <p:spPr bwMode="auto">
            <a:xfrm>
              <a:off x="460" y="514"/>
              <a:ext cx="784" cy="728"/>
            </a:xfrm>
            <a:custGeom>
              <a:avLst/>
              <a:gdLst>
                <a:gd name="T0" fmla="*/ 14 w 1205"/>
                <a:gd name="T1" fmla="*/ 1 h 1107"/>
                <a:gd name="T2" fmla="*/ 6 w 1205"/>
                <a:gd name="T3" fmla="*/ 1 h 1107"/>
                <a:gd name="T4" fmla="*/ 1 w 1205"/>
                <a:gd name="T5" fmla="*/ 8 h 1107"/>
                <a:gd name="T6" fmla="*/ 1 w 1205"/>
                <a:gd name="T7" fmla="*/ 14 h 1107"/>
                <a:gd name="T8" fmla="*/ 2 w 1205"/>
                <a:gd name="T9" fmla="*/ 20 h 1107"/>
                <a:gd name="T10" fmla="*/ 7 w 1205"/>
                <a:gd name="T11" fmla="*/ 24 h 1107"/>
                <a:gd name="T12" fmla="*/ 15 w 1205"/>
                <a:gd name="T13" fmla="*/ 25 h 1107"/>
                <a:gd name="T14" fmla="*/ 21 w 1205"/>
                <a:gd name="T15" fmla="*/ 21 h 1107"/>
                <a:gd name="T16" fmla="*/ 25 w 1205"/>
                <a:gd name="T17" fmla="*/ 13 h 1107"/>
                <a:gd name="T18" fmla="*/ 23 w 1205"/>
                <a:gd name="T19" fmla="*/ 6 h 1107"/>
                <a:gd name="T20" fmla="*/ 21 w 1205"/>
                <a:gd name="T21" fmla="*/ 3 h 1107"/>
                <a:gd name="T22" fmla="*/ 16 w 1205"/>
                <a:gd name="T23" fmla="*/ 1 h 1107"/>
                <a:gd name="T24" fmla="*/ 14 w 1205"/>
                <a:gd name="T25" fmla="*/ 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2" name="Freeform 11"/>
            <p:cNvSpPr>
              <a:spLocks/>
            </p:cNvSpPr>
            <p:nvPr/>
          </p:nvSpPr>
          <p:spPr bwMode="auto">
            <a:xfrm>
              <a:off x="532" y="585"/>
              <a:ext cx="236" cy="468"/>
            </a:xfrm>
            <a:custGeom>
              <a:avLst/>
              <a:gdLst>
                <a:gd name="T0" fmla="*/ 408 w 208"/>
                <a:gd name="T1" fmla="*/ 0 h 412"/>
                <a:gd name="T2" fmla="*/ 66 w 208"/>
                <a:gd name="T3" fmla="*/ 158 h 412"/>
                <a:gd name="T4" fmla="*/ 66 w 208"/>
                <a:gd name="T5" fmla="*/ 339 h 412"/>
                <a:gd name="T6" fmla="*/ 250 w 208"/>
                <a:gd name="T7" fmla="*/ 400 h 412"/>
                <a:gd name="T8" fmla="*/ 310 w 208"/>
                <a:gd name="T9" fmla="*/ 463 h 412"/>
                <a:gd name="T10" fmla="*/ 408 w 208"/>
                <a:gd name="T11" fmla="*/ 490 h 412"/>
                <a:gd name="T12" fmla="*/ 491 w 208"/>
                <a:gd name="T13" fmla="*/ 676 h 412"/>
                <a:gd name="T14" fmla="*/ 344 w 208"/>
                <a:gd name="T15" fmla="*/ 833 h 412"/>
                <a:gd name="T16" fmla="*/ 160 w 208"/>
                <a:gd name="T17" fmla="*/ 892 h 412"/>
                <a:gd name="T18" fmla="*/ 221 w 208"/>
                <a:gd name="T19" fmla="*/ 1167 h 412"/>
                <a:gd name="T20" fmla="*/ 281 w 208"/>
                <a:gd name="T21" fmla="*/ 1263 h 412"/>
                <a:gd name="T22" fmla="*/ 444 w 208"/>
                <a:gd name="T23" fmla="*/ 1230 h 412"/>
                <a:gd name="T24" fmla="*/ 649 w 208"/>
                <a:gd name="T25" fmla="*/ 1227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3" name="Freeform 12"/>
            <p:cNvSpPr>
              <a:spLocks/>
            </p:cNvSpPr>
            <p:nvPr/>
          </p:nvSpPr>
          <p:spPr bwMode="auto">
            <a:xfrm>
              <a:off x="685" y="575"/>
              <a:ext cx="449" cy="438"/>
            </a:xfrm>
            <a:custGeom>
              <a:avLst/>
              <a:gdLst>
                <a:gd name="T0" fmla="*/ 360 w 451"/>
                <a:gd name="T1" fmla="*/ 414 h 441"/>
                <a:gd name="T2" fmla="*/ 433 w 451"/>
                <a:gd name="T3" fmla="*/ 215 h 441"/>
                <a:gd name="T4" fmla="*/ 395 w 451"/>
                <a:gd name="T5" fmla="*/ 174 h 441"/>
                <a:gd name="T6" fmla="*/ 332 w 451"/>
                <a:gd name="T7" fmla="*/ 204 h 441"/>
                <a:gd name="T8" fmla="*/ 306 w 451"/>
                <a:gd name="T9" fmla="*/ 204 h 441"/>
                <a:gd name="T10" fmla="*/ 272 w 451"/>
                <a:gd name="T11" fmla="*/ 215 h 441"/>
                <a:gd name="T12" fmla="*/ 207 w 451"/>
                <a:gd name="T13" fmla="*/ 196 h 441"/>
                <a:gd name="T14" fmla="*/ 220 w 451"/>
                <a:gd name="T15" fmla="*/ 119 h 441"/>
                <a:gd name="T16" fmla="*/ 261 w 451"/>
                <a:gd name="T17" fmla="*/ 68 h 441"/>
                <a:gd name="T18" fmla="*/ 185 w 451"/>
                <a:gd name="T19" fmla="*/ 13 h 441"/>
                <a:gd name="T20" fmla="*/ 149 w 451"/>
                <a:gd name="T21" fmla="*/ 5 h 441"/>
                <a:gd name="T22" fmla="*/ 89 w 451"/>
                <a:gd name="T23" fmla="*/ 36 h 441"/>
                <a:gd name="T24" fmla="*/ 0 w 451"/>
                <a:gd name="T25" fmla="*/ 76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4" name="Freeform 13"/>
            <p:cNvSpPr>
              <a:spLocks/>
            </p:cNvSpPr>
            <p:nvPr/>
          </p:nvSpPr>
          <p:spPr bwMode="auto">
            <a:xfrm>
              <a:off x="740" y="682"/>
              <a:ext cx="97" cy="49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77 h 478"/>
                <a:gd name="T4" fmla="*/ 0 w 236"/>
                <a:gd name="T5" fmla="*/ 171 h 478"/>
                <a:gd name="T6" fmla="*/ 0 w 236"/>
                <a:gd name="T7" fmla="*/ 201 h 478"/>
                <a:gd name="T8" fmla="*/ 0 w 236"/>
                <a:gd name="T9" fmla="*/ 233 h 478"/>
                <a:gd name="T10" fmla="*/ 0 w 236"/>
                <a:gd name="T11" fmla="*/ 248 h 478"/>
                <a:gd name="T12" fmla="*/ 0 w 236"/>
                <a:gd name="T13" fmla="*/ 340 h 478"/>
                <a:gd name="T14" fmla="*/ 0 w 236"/>
                <a:gd name="T15" fmla="*/ 419 h 478"/>
                <a:gd name="T16" fmla="*/ 0 w 236"/>
                <a:gd name="T17" fmla="*/ 450 h 478"/>
                <a:gd name="T18" fmla="*/ 0 w 236"/>
                <a:gd name="T19" fmla="*/ 588 h 478"/>
                <a:gd name="T20" fmla="*/ 0 w 236"/>
                <a:gd name="T21" fmla="*/ 635 h 478"/>
                <a:gd name="T22" fmla="*/ 0 w 236"/>
                <a:gd name="T23" fmla="*/ 666 h 478"/>
                <a:gd name="T24" fmla="*/ 0 w 236"/>
                <a:gd name="T25" fmla="*/ 619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5" name="Freeform 14"/>
            <p:cNvSpPr>
              <a:spLocks/>
            </p:cNvSpPr>
            <p:nvPr/>
          </p:nvSpPr>
          <p:spPr bwMode="auto">
            <a:xfrm rot="3920436">
              <a:off x="699" y="755"/>
              <a:ext cx="481" cy="201"/>
            </a:xfrm>
            <a:custGeom>
              <a:avLst/>
              <a:gdLst>
                <a:gd name="T0" fmla="*/ 677 w 451"/>
                <a:gd name="T1" fmla="*/ 0 h 441"/>
                <a:gd name="T2" fmla="*/ 804 w 451"/>
                <a:gd name="T3" fmla="*/ 0 h 441"/>
                <a:gd name="T4" fmla="*/ 735 w 451"/>
                <a:gd name="T5" fmla="*/ 0 h 441"/>
                <a:gd name="T6" fmla="*/ 616 w 451"/>
                <a:gd name="T7" fmla="*/ 0 h 441"/>
                <a:gd name="T8" fmla="*/ 562 w 451"/>
                <a:gd name="T9" fmla="*/ 0 h 441"/>
                <a:gd name="T10" fmla="*/ 502 w 451"/>
                <a:gd name="T11" fmla="*/ 0 h 441"/>
                <a:gd name="T12" fmla="*/ 383 w 451"/>
                <a:gd name="T13" fmla="*/ 0 h 441"/>
                <a:gd name="T14" fmla="*/ 407 w 451"/>
                <a:gd name="T15" fmla="*/ 0 h 441"/>
                <a:gd name="T16" fmla="*/ 481 w 451"/>
                <a:gd name="T17" fmla="*/ 0 h 441"/>
                <a:gd name="T18" fmla="*/ 348 w 451"/>
                <a:gd name="T19" fmla="*/ 0 h 441"/>
                <a:gd name="T20" fmla="*/ 285 w 451"/>
                <a:gd name="T21" fmla="*/ 0 h 441"/>
                <a:gd name="T22" fmla="*/ 159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6" name="AutoShape 15"/>
            <p:cNvSpPr>
              <a:spLocks noChangeArrowheads="1"/>
            </p:cNvSpPr>
            <p:nvPr/>
          </p:nvSpPr>
          <p:spPr bwMode="auto">
            <a:xfrm>
              <a:off x="981" y="362"/>
              <a:ext cx="139" cy="177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77" name="Oval 16"/>
            <p:cNvSpPr>
              <a:spLocks noChangeArrowheads="1"/>
            </p:cNvSpPr>
            <p:nvPr/>
          </p:nvSpPr>
          <p:spPr bwMode="auto">
            <a:xfrm>
              <a:off x="666" y="78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78" name="Oval 17"/>
            <p:cNvSpPr>
              <a:spLocks noChangeArrowheads="1"/>
            </p:cNvSpPr>
            <p:nvPr/>
          </p:nvSpPr>
          <p:spPr bwMode="auto">
            <a:xfrm>
              <a:off x="855" y="724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79" name="Oval 18"/>
            <p:cNvSpPr>
              <a:spLocks noChangeArrowheads="1"/>
            </p:cNvSpPr>
            <p:nvPr/>
          </p:nvSpPr>
          <p:spPr bwMode="auto">
            <a:xfrm>
              <a:off x="901" y="827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80" name="Oval 19"/>
            <p:cNvSpPr>
              <a:spLocks noChangeArrowheads="1"/>
            </p:cNvSpPr>
            <p:nvPr/>
          </p:nvSpPr>
          <p:spPr bwMode="auto">
            <a:xfrm>
              <a:off x="790" y="886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81" name="Oval 20"/>
            <p:cNvSpPr>
              <a:spLocks noChangeArrowheads="1"/>
            </p:cNvSpPr>
            <p:nvPr/>
          </p:nvSpPr>
          <p:spPr bwMode="auto">
            <a:xfrm>
              <a:off x="628" y="1005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21" name="Group 21"/>
          <p:cNvGrpSpPr>
            <a:grpSpLocks/>
          </p:cNvGrpSpPr>
          <p:nvPr/>
        </p:nvGrpSpPr>
        <p:grpSpPr bwMode="auto">
          <a:xfrm>
            <a:off x="7105650" y="4389438"/>
            <a:ext cx="2035175" cy="1892300"/>
            <a:chOff x="216" y="250"/>
            <a:chExt cx="1375" cy="1278"/>
          </a:xfrm>
        </p:grpSpPr>
        <p:sp>
          <p:nvSpPr>
            <p:cNvPr id="39058" name="Freeform 22" descr="Stationery"/>
            <p:cNvSpPr>
              <a:spLocks/>
            </p:cNvSpPr>
            <p:nvPr/>
          </p:nvSpPr>
          <p:spPr bwMode="auto">
            <a:xfrm rot="678700">
              <a:off x="216" y="250"/>
              <a:ext cx="1375" cy="1278"/>
            </a:xfrm>
            <a:custGeom>
              <a:avLst/>
              <a:gdLst>
                <a:gd name="T0" fmla="*/ 2178 w 1205"/>
                <a:gd name="T1" fmla="*/ 58 h 1107"/>
                <a:gd name="T2" fmla="*/ 917 w 1205"/>
                <a:gd name="T3" fmla="*/ 231 h 1107"/>
                <a:gd name="T4" fmla="*/ 129 w 1205"/>
                <a:gd name="T5" fmla="*/ 1284 h 1107"/>
                <a:gd name="T6" fmla="*/ 129 w 1205"/>
                <a:gd name="T7" fmla="*/ 2332 h 1107"/>
                <a:gd name="T8" fmla="*/ 286 w 1205"/>
                <a:gd name="T9" fmla="*/ 3206 h 1107"/>
                <a:gd name="T10" fmla="*/ 1142 w 1205"/>
                <a:gd name="T11" fmla="*/ 3798 h 1107"/>
                <a:gd name="T12" fmla="*/ 2308 w 1205"/>
                <a:gd name="T13" fmla="*/ 3966 h 1107"/>
                <a:gd name="T14" fmla="*/ 3440 w 1205"/>
                <a:gd name="T15" fmla="*/ 3377 h 1107"/>
                <a:gd name="T16" fmla="*/ 3909 w 1205"/>
                <a:gd name="T17" fmla="*/ 2159 h 1107"/>
                <a:gd name="T18" fmla="*/ 3694 w 1205"/>
                <a:gd name="T19" fmla="*/ 1009 h 1107"/>
                <a:gd name="T20" fmla="*/ 3282 w 1205"/>
                <a:gd name="T21" fmla="*/ 409 h 1107"/>
                <a:gd name="T22" fmla="*/ 2492 w 1205"/>
                <a:gd name="T23" fmla="*/ 58 h 1107"/>
                <a:gd name="T24" fmla="*/ 2178 w 1205"/>
                <a:gd name="T25" fmla="*/ 58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scene3d>
              <a:camera prst="legacyPerspectiveFront">
                <a:rot lat="20999983" lon="21299983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9059" name="Freeform 23"/>
            <p:cNvSpPr>
              <a:spLocks/>
            </p:cNvSpPr>
            <p:nvPr/>
          </p:nvSpPr>
          <p:spPr bwMode="auto">
            <a:xfrm>
              <a:off x="460" y="514"/>
              <a:ext cx="784" cy="728"/>
            </a:xfrm>
            <a:custGeom>
              <a:avLst/>
              <a:gdLst>
                <a:gd name="T0" fmla="*/ 14 w 1205"/>
                <a:gd name="T1" fmla="*/ 1 h 1107"/>
                <a:gd name="T2" fmla="*/ 6 w 1205"/>
                <a:gd name="T3" fmla="*/ 1 h 1107"/>
                <a:gd name="T4" fmla="*/ 1 w 1205"/>
                <a:gd name="T5" fmla="*/ 8 h 1107"/>
                <a:gd name="T6" fmla="*/ 1 w 1205"/>
                <a:gd name="T7" fmla="*/ 14 h 1107"/>
                <a:gd name="T8" fmla="*/ 2 w 1205"/>
                <a:gd name="T9" fmla="*/ 20 h 1107"/>
                <a:gd name="T10" fmla="*/ 7 w 1205"/>
                <a:gd name="T11" fmla="*/ 24 h 1107"/>
                <a:gd name="T12" fmla="*/ 15 w 1205"/>
                <a:gd name="T13" fmla="*/ 25 h 1107"/>
                <a:gd name="T14" fmla="*/ 21 w 1205"/>
                <a:gd name="T15" fmla="*/ 21 h 1107"/>
                <a:gd name="T16" fmla="*/ 25 w 1205"/>
                <a:gd name="T17" fmla="*/ 13 h 1107"/>
                <a:gd name="T18" fmla="*/ 23 w 1205"/>
                <a:gd name="T19" fmla="*/ 6 h 1107"/>
                <a:gd name="T20" fmla="*/ 21 w 1205"/>
                <a:gd name="T21" fmla="*/ 3 h 1107"/>
                <a:gd name="T22" fmla="*/ 16 w 1205"/>
                <a:gd name="T23" fmla="*/ 1 h 1107"/>
                <a:gd name="T24" fmla="*/ 14 w 1205"/>
                <a:gd name="T25" fmla="*/ 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0" name="Freeform 24"/>
            <p:cNvSpPr>
              <a:spLocks/>
            </p:cNvSpPr>
            <p:nvPr/>
          </p:nvSpPr>
          <p:spPr bwMode="auto">
            <a:xfrm>
              <a:off x="532" y="585"/>
              <a:ext cx="236" cy="468"/>
            </a:xfrm>
            <a:custGeom>
              <a:avLst/>
              <a:gdLst>
                <a:gd name="T0" fmla="*/ 408 w 208"/>
                <a:gd name="T1" fmla="*/ 0 h 412"/>
                <a:gd name="T2" fmla="*/ 66 w 208"/>
                <a:gd name="T3" fmla="*/ 158 h 412"/>
                <a:gd name="T4" fmla="*/ 66 w 208"/>
                <a:gd name="T5" fmla="*/ 339 h 412"/>
                <a:gd name="T6" fmla="*/ 250 w 208"/>
                <a:gd name="T7" fmla="*/ 400 h 412"/>
                <a:gd name="T8" fmla="*/ 310 w 208"/>
                <a:gd name="T9" fmla="*/ 463 h 412"/>
                <a:gd name="T10" fmla="*/ 408 w 208"/>
                <a:gd name="T11" fmla="*/ 490 h 412"/>
                <a:gd name="T12" fmla="*/ 491 w 208"/>
                <a:gd name="T13" fmla="*/ 676 h 412"/>
                <a:gd name="T14" fmla="*/ 344 w 208"/>
                <a:gd name="T15" fmla="*/ 833 h 412"/>
                <a:gd name="T16" fmla="*/ 160 w 208"/>
                <a:gd name="T17" fmla="*/ 892 h 412"/>
                <a:gd name="T18" fmla="*/ 221 w 208"/>
                <a:gd name="T19" fmla="*/ 1167 h 412"/>
                <a:gd name="T20" fmla="*/ 281 w 208"/>
                <a:gd name="T21" fmla="*/ 1263 h 412"/>
                <a:gd name="T22" fmla="*/ 444 w 208"/>
                <a:gd name="T23" fmla="*/ 1230 h 412"/>
                <a:gd name="T24" fmla="*/ 649 w 208"/>
                <a:gd name="T25" fmla="*/ 1227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1" name="Freeform 25"/>
            <p:cNvSpPr>
              <a:spLocks/>
            </p:cNvSpPr>
            <p:nvPr/>
          </p:nvSpPr>
          <p:spPr bwMode="auto">
            <a:xfrm>
              <a:off x="685" y="575"/>
              <a:ext cx="449" cy="438"/>
            </a:xfrm>
            <a:custGeom>
              <a:avLst/>
              <a:gdLst>
                <a:gd name="T0" fmla="*/ 360 w 451"/>
                <a:gd name="T1" fmla="*/ 414 h 441"/>
                <a:gd name="T2" fmla="*/ 433 w 451"/>
                <a:gd name="T3" fmla="*/ 215 h 441"/>
                <a:gd name="T4" fmla="*/ 395 w 451"/>
                <a:gd name="T5" fmla="*/ 174 h 441"/>
                <a:gd name="T6" fmla="*/ 332 w 451"/>
                <a:gd name="T7" fmla="*/ 204 h 441"/>
                <a:gd name="T8" fmla="*/ 306 w 451"/>
                <a:gd name="T9" fmla="*/ 204 h 441"/>
                <a:gd name="T10" fmla="*/ 272 w 451"/>
                <a:gd name="T11" fmla="*/ 215 h 441"/>
                <a:gd name="T12" fmla="*/ 207 w 451"/>
                <a:gd name="T13" fmla="*/ 196 h 441"/>
                <a:gd name="T14" fmla="*/ 220 w 451"/>
                <a:gd name="T15" fmla="*/ 119 h 441"/>
                <a:gd name="T16" fmla="*/ 261 w 451"/>
                <a:gd name="T17" fmla="*/ 68 h 441"/>
                <a:gd name="T18" fmla="*/ 185 w 451"/>
                <a:gd name="T19" fmla="*/ 13 h 441"/>
                <a:gd name="T20" fmla="*/ 149 w 451"/>
                <a:gd name="T21" fmla="*/ 5 h 441"/>
                <a:gd name="T22" fmla="*/ 89 w 451"/>
                <a:gd name="T23" fmla="*/ 36 h 441"/>
                <a:gd name="T24" fmla="*/ 0 w 451"/>
                <a:gd name="T25" fmla="*/ 76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2" name="Freeform 26"/>
            <p:cNvSpPr>
              <a:spLocks/>
            </p:cNvSpPr>
            <p:nvPr/>
          </p:nvSpPr>
          <p:spPr bwMode="auto">
            <a:xfrm>
              <a:off x="740" y="682"/>
              <a:ext cx="97" cy="49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77 h 478"/>
                <a:gd name="T4" fmla="*/ 0 w 236"/>
                <a:gd name="T5" fmla="*/ 171 h 478"/>
                <a:gd name="T6" fmla="*/ 0 w 236"/>
                <a:gd name="T7" fmla="*/ 201 h 478"/>
                <a:gd name="T8" fmla="*/ 0 w 236"/>
                <a:gd name="T9" fmla="*/ 233 h 478"/>
                <a:gd name="T10" fmla="*/ 0 w 236"/>
                <a:gd name="T11" fmla="*/ 248 h 478"/>
                <a:gd name="T12" fmla="*/ 0 w 236"/>
                <a:gd name="T13" fmla="*/ 340 h 478"/>
                <a:gd name="T14" fmla="*/ 0 w 236"/>
                <a:gd name="T15" fmla="*/ 419 h 478"/>
                <a:gd name="T16" fmla="*/ 0 w 236"/>
                <a:gd name="T17" fmla="*/ 450 h 478"/>
                <a:gd name="T18" fmla="*/ 0 w 236"/>
                <a:gd name="T19" fmla="*/ 588 h 478"/>
                <a:gd name="T20" fmla="*/ 0 w 236"/>
                <a:gd name="T21" fmla="*/ 635 h 478"/>
                <a:gd name="T22" fmla="*/ 0 w 236"/>
                <a:gd name="T23" fmla="*/ 666 h 478"/>
                <a:gd name="T24" fmla="*/ 0 w 236"/>
                <a:gd name="T25" fmla="*/ 619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3" name="Freeform 27"/>
            <p:cNvSpPr>
              <a:spLocks/>
            </p:cNvSpPr>
            <p:nvPr/>
          </p:nvSpPr>
          <p:spPr bwMode="auto">
            <a:xfrm rot="3920436">
              <a:off x="699" y="755"/>
              <a:ext cx="481" cy="201"/>
            </a:xfrm>
            <a:custGeom>
              <a:avLst/>
              <a:gdLst>
                <a:gd name="T0" fmla="*/ 677 w 451"/>
                <a:gd name="T1" fmla="*/ 0 h 441"/>
                <a:gd name="T2" fmla="*/ 804 w 451"/>
                <a:gd name="T3" fmla="*/ 0 h 441"/>
                <a:gd name="T4" fmla="*/ 735 w 451"/>
                <a:gd name="T5" fmla="*/ 0 h 441"/>
                <a:gd name="T6" fmla="*/ 616 w 451"/>
                <a:gd name="T7" fmla="*/ 0 h 441"/>
                <a:gd name="T8" fmla="*/ 562 w 451"/>
                <a:gd name="T9" fmla="*/ 0 h 441"/>
                <a:gd name="T10" fmla="*/ 502 w 451"/>
                <a:gd name="T11" fmla="*/ 0 h 441"/>
                <a:gd name="T12" fmla="*/ 383 w 451"/>
                <a:gd name="T13" fmla="*/ 0 h 441"/>
                <a:gd name="T14" fmla="*/ 407 w 451"/>
                <a:gd name="T15" fmla="*/ 0 h 441"/>
                <a:gd name="T16" fmla="*/ 481 w 451"/>
                <a:gd name="T17" fmla="*/ 0 h 441"/>
                <a:gd name="T18" fmla="*/ 348 w 451"/>
                <a:gd name="T19" fmla="*/ 0 h 441"/>
                <a:gd name="T20" fmla="*/ 285 w 451"/>
                <a:gd name="T21" fmla="*/ 0 h 441"/>
                <a:gd name="T22" fmla="*/ 159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4" name="AutoShape 28"/>
            <p:cNvSpPr>
              <a:spLocks noChangeArrowheads="1"/>
            </p:cNvSpPr>
            <p:nvPr/>
          </p:nvSpPr>
          <p:spPr bwMode="auto">
            <a:xfrm>
              <a:off x="981" y="362"/>
              <a:ext cx="139" cy="177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65" name="Oval 29"/>
            <p:cNvSpPr>
              <a:spLocks noChangeArrowheads="1"/>
            </p:cNvSpPr>
            <p:nvPr/>
          </p:nvSpPr>
          <p:spPr bwMode="auto">
            <a:xfrm>
              <a:off x="666" y="78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66" name="Oval 30"/>
            <p:cNvSpPr>
              <a:spLocks noChangeArrowheads="1"/>
            </p:cNvSpPr>
            <p:nvPr/>
          </p:nvSpPr>
          <p:spPr bwMode="auto">
            <a:xfrm>
              <a:off x="855" y="724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67" name="Oval 31"/>
            <p:cNvSpPr>
              <a:spLocks noChangeArrowheads="1"/>
            </p:cNvSpPr>
            <p:nvPr/>
          </p:nvSpPr>
          <p:spPr bwMode="auto">
            <a:xfrm>
              <a:off x="901" y="827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68" name="Oval 32"/>
            <p:cNvSpPr>
              <a:spLocks noChangeArrowheads="1"/>
            </p:cNvSpPr>
            <p:nvPr/>
          </p:nvSpPr>
          <p:spPr bwMode="auto">
            <a:xfrm>
              <a:off x="790" y="886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69" name="Oval 33"/>
            <p:cNvSpPr>
              <a:spLocks noChangeArrowheads="1"/>
            </p:cNvSpPr>
            <p:nvPr/>
          </p:nvSpPr>
          <p:spPr bwMode="auto">
            <a:xfrm>
              <a:off x="628" y="1005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8922" name="Freeform 34" descr="Stationery"/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923" name="AutoShape 35"/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4" name="AutoShape 36"/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925" name="Group 37"/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39054" name="Oval 38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55" name="Oval 39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56" name="Oval 40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57" name="Oval 41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8926" name="Freeform 42" descr="Stationery"/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927" name="Freeform 43"/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Freeform 44"/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Freeform 45"/>
          <p:cNvSpPr>
            <a:spLocks/>
          </p:cNvSpPr>
          <p:nvPr/>
        </p:nvSpPr>
        <p:spPr bwMode="auto">
          <a:xfrm>
            <a:off x="4095750" y="933450"/>
            <a:ext cx="696913" cy="6794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Freeform 46"/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Freeform 47"/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Oval 48"/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3" name="Oval 49"/>
          <p:cNvSpPr>
            <a:spLocks noChangeArrowheads="1"/>
          </p:cNvSpPr>
          <p:nvPr/>
        </p:nvSpPr>
        <p:spPr bwMode="auto">
          <a:xfrm>
            <a:off x="4381500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4" name="Oval 50"/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5" name="Oval 51"/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6" name="Oval 52"/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937" name="Group 53"/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39050" name="Freeform 54"/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1" name="Freeform 55"/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2" name="Freeform 56"/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3" name="Freeform 57"/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8" name="AutoShape 58"/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9" name="AutoShape 59"/>
          <p:cNvSpPr>
            <a:spLocks noChangeArrowheads="1"/>
          </p:cNvSpPr>
          <p:nvPr/>
        </p:nvSpPr>
        <p:spPr bwMode="auto">
          <a:xfrm>
            <a:off x="3938588" y="6064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0" name="Freeform 60" descr="Stationery"/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941" name="Freeform 61"/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Freeform 62"/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Freeform 63"/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Freeform 64"/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Freeform 65"/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AutoShape 66"/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7" name="Oval 67"/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8" name="Oval 68"/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9" name="Oval 69"/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50" name="Oval 70"/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51" name="Oval 71"/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952" name="Group 72"/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39038" name="Freeform 73"/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20 w 208"/>
                <a:gd name="T1" fmla="*/ 0 h 412"/>
                <a:gd name="T2" fmla="*/ 3 w 208"/>
                <a:gd name="T3" fmla="*/ 2 h 412"/>
                <a:gd name="T4" fmla="*/ 3 w 208"/>
                <a:gd name="T5" fmla="*/ 4 h 412"/>
                <a:gd name="T6" fmla="*/ 13 w 208"/>
                <a:gd name="T7" fmla="*/ 6 h 412"/>
                <a:gd name="T8" fmla="*/ 16 w 208"/>
                <a:gd name="T9" fmla="*/ 6 h 412"/>
                <a:gd name="T10" fmla="*/ 20 w 208"/>
                <a:gd name="T11" fmla="*/ 6 h 412"/>
                <a:gd name="T12" fmla="*/ 25 w 208"/>
                <a:gd name="T13" fmla="*/ 9 h 412"/>
                <a:gd name="T14" fmla="*/ 18 w 208"/>
                <a:gd name="T15" fmla="*/ 11 h 412"/>
                <a:gd name="T16" fmla="*/ 9 w 208"/>
                <a:gd name="T17" fmla="*/ 12 h 412"/>
                <a:gd name="T18" fmla="*/ 11 w 208"/>
                <a:gd name="T19" fmla="*/ 15 h 412"/>
                <a:gd name="T20" fmla="*/ 15 w 208"/>
                <a:gd name="T21" fmla="*/ 17 h 412"/>
                <a:gd name="T22" fmla="*/ 24 w 208"/>
                <a:gd name="T23" fmla="*/ 16 h 412"/>
                <a:gd name="T24" fmla="*/ 34 w 208"/>
                <a:gd name="T25" fmla="*/ 16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39" name="Freeform 74"/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19 w 451"/>
                <a:gd name="T1" fmla="*/ 6 h 441"/>
                <a:gd name="T2" fmla="*/ 22 w 451"/>
                <a:gd name="T3" fmla="*/ 2 h 441"/>
                <a:gd name="T4" fmla="*/ 20 w 451"/>
                <a:gd name="T5" fmla="*/ 2 h 441"/>
                <a:gd name="T6" fmla="*/ 17 w 451"/>
                <a:gd name="T7" fmla="*/ 2 h 441"/>
                <a:gd name="T8" fmla="*/ 15 w 451"/>
                <a:gd name="T9" fmla="*/ 2 h 441"/>
                <a:gd name="T10" fmla="*/ 14 w 451"/>
                <a:gd name="T11" fmla="*/ 2 h 441"/>
                <a:gd name="T12" fmla="*/ 11 w 451"/>
                <a:gd name="T13" fmla="*/ 2 h 441"/>
                <a:gd name="T14" fmla="*/ 11 w 451"/>
                <a:gd name="T15" fmla="*/ 1 h 441"/>
                <a:gd name="T16" fmla="*/ 14 w 451"/>
                <a:gd name="T17" fmla="*/ 1 h 441"/>
                <a:gd name="T18" fmla="*/ 10 w 451"/>
                <a:gd name="T19" fmla="*/ 1 h 441"/>
                <a:gd name="T20" fmla="*/ 8 w 451"/>
                <a:gd name="T21" fmla="*/ 1 h 441"/>
                <a:gd name="T22" fmla="*/ 4 w 451"/>
                <a:gd name="T23" fmla="*/ 1 h 441"/>
                <a:gd name="T24" fmla="*/ 0 w 451"/>
                <a:gd name="T25" fmla="*/ 1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40" name="Freeform 75"/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1 h 478"/>
                <a:gd name="T4" fmla="*/ 0 w 236"/>
                <a:gd name="T5" fmla="*/ 2 h 478"/>
                <a:gd name="T6" fmla="*/ 0 w 236"/>
                <a:gd name="T7" fmla="*/ 3 h 478"/>
                <a:gd name="T8" fmla="*/ 0 w 236"/>
                <a:gd name="T9" fmla="*/ 3 h 478"/>
                <a:gd name="T10" fmla="*/ 0 w 236"/>
                <a:gd name="T11" fmla="*/ 3 h 478"/>
                <a:gd name="T12" fmla="*/ 0 w 236"/>
                <a:gd name="T13" fmla="*/ 4 h 478"/>
                <a:gd name="T14" fmla="*/ 0 w 236"/>
                <a:gd name="T15" fmla="*/ 5 h 478"/>
                <a:gd name="T16" fmla="*/ 0 w 236"/>
                <a:gd name="T17" fmla="*/ 6 h 478"/>
                <a:gd name="T18" fmla="*/ 0 w 236"/>
                <a:gd name="T19" fmla="*/ 8 h 478"/>
                <a:gd name="T20" fmla="*/ 0 w 236"/>
                <a:gd name="T21" fmla="*/ 8 h 478"/>
                <a:gd name="T22" fmla="*/ 0 w 236"/>
                <a:gd name="T23" fmla="*/ 8 h 478"/>
                <a:gd name="T24" fmla="*/ 0 w 236"/>
                <a:gd name="T25" fmla="*/ 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41" name="Freeform 76"/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9 w 451"/>
                <a:gd name="T1" fmla="*/ 0 h 441"/>
                <a:gd name="T2" fmla="*/ 11 w 451"/>
                <a:gd name="T3" fmla="*/ 0 h 441"/>
                <a:gd name="T4" fmla="*/ 10 w 451"/>
                <a:gd name="T5" fmla="*/ 0 h 441"/>
                <a:gd name="T6" fmla="*/ 9 w 451"/>
                <a:gd name="T7" fmla="*/ 0 h 441"/>
                <a:gd name="T8" fmla="*/ 7 w 451"/>
                <a:gd name="T9" fmla="*/ 0 h 441"/>
                <a:gd name="T10" fmla="*/ 7 w 451"/>
                <a:gd name="T11" fmla="*/ 0 h 441"/>
                <a:gd name="T12" fmla="*/ 5 w 451"/>
                <a:gd name="T13" fmla="*/ 0 h 441"/>
                <a:gd name="T14" fmla="*/ 6 w 451"/>
                <a:gd name="T15" fmla="*/ 0 h 441"/>
                <a:gd name="T16" fmla="*/ 7 w 451"/>
                <a:gd name="T17" fmla="*/ 0 h 441"/>
                <a:gd name="T18" fmla="*/ 5 w 451"/>
                <a:gd name="T19" fmla="*/ 0 h 441"/>
                <a:gd name="T20" fmla="*/ 4 w 451"/>
                <a:gd name="T21" fmla="*/ 0 h 441"/>
                <a:gd name="T22" fmla="*/ 2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42" name="Oval 77"/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43" name="Oval 78"/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44" name="Oval 79"/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45" name="Oval 80"/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46" name="Freeform 81"/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18 w 134"/>
                <a:gd name="T1" fmla="*/ 0 h 439"/>
                <a:gd name="T2" fmla="*/ 2 w 134"/>
                <a:gd name="T3" fmla="*/ 3 h 439"/>
                <a:gd name="T4" fmla="*/ 2 w 134"/>
                <a:gd name="T5" fmla="*/ 4 h 439"/>
                <a:gd name="T6" fmla="*/ 15 w 134"/>
                <a:gd name="T7" fmla="*/ 6 h 439"/>
                <a:gd name="T8" fmla="*/ 16 w 134"/>
                <a:gd name="T9" fmla="*/ 13 h 439"/>
                <a:gd name="T10" fmla="*/ 12 w 134"/>
                <a:gd name="T11" fmla="*/ 13 h 439"/>
                <a:gd name="T12" fmla="*/ 2 w 134"/>
                <a:gd name="T13" fmla="*/ 14 h 439"/>
                <a:gd name="T14" fmla="*/ 6 w 134"/>
                <a:gd name="T15" fmla="*/ 15 h 439"/>
                <a:gd name="T16" fmla="*/ 10 w 134"/>
                <a:gd name="T17" fmla="*/ 16 h 439"/>
                <a:gd name="T18" fmla="*/ 12 w 134"/>
                <a:gd name="T19" fmla="*/ 18 h 439"/>
                <a:gd name="T20" fmla="*/ 18 w 134"/>
                <a:gd name="T21" fmla="*/ 1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7" name="Freeform 82"/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6 w 83"/>
                <a:gd name="T1" fmla="*/ 0 h 420"/>
                <a:gd name="T2" fmla="*/ 11 w 83"/>
                <a:gd name="T3" fmla="*/ 6 h 420"/>
                <a:gd name="T4" fmla="*/ 4 w 83"/>
                <a:gd name="T5" fmla="*/ 13 h 420"/>
                <a:gd name="T6" fmla="*/ 6 w 83"/>
                <a:gd name="T7" fmla="*/ 15 h 420"/>
                <a:gd name="T8" fmla="*/ 12 w 83"/>
                <a:gd name="T9" fmla="*/ 17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8" name="Freeform 83"/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1 h 429"/>
                <a:gd name="T2" fmla="*/ 6 w 113"/>
                <a:gd name="T3" fmla="*/ 2 h 429"/>
                <a:gd name="T4" fmla="*/ 11 w 113"/>
                <a:gd name="T5" fmla="*/ 3 h 429"/>
                <a:gd name="T6" fmla="*/ 8 w 113"/>
                <a:gd name="T7" fmla="*/ 7 h 429"/>
                <a:gd name="T8" fmla="*/ 6 w 113"/>
                <a:gd name="T9" fmla="*/ 8 h 429"/>
                <a:gd name="T10" fmla="*/ 17 w 113"/>
                <a:gd name="T11" fmla="*/ 14 h 429"/>
                <a:gd name="T12" fmla="*/ 15 w 113"/>
                <a:gd name="T13" fmla="*/ 15 h 429"/>
                <a:gd name="T14" fmla="*/ 8 w 113"/>
                <a:gd name="T15" fmla="*/ 18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9" name="Freeform 84"/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1 h 401"/>
                <a:gd name="T2" fmla="*/ 24 w 394"/>
                <a:gd name="T3" fmla="*/ 0 h 401"/>
                <a:gd name="T4" fmla="*/ 30 w 394"/>
                <a:gd name="T5" fmla="*/ 1 h 401"/>
                <a:gd name="T6" fmla="*/ 37 w 394"/>
                <a:gd name="T7" fmla="*/ 4 h 401"/>
                <a:gd name="T8" fmla="*/ 30 w 394"/>
                <a:gd name="T9" fmla="*/ 6 h 401"/>
                <a:gd name="T10" fmla="*/ 28 w 394"/>
                <a:gd name="T11" fmla="*/ 7 h 401"/>
                <a:gd name="T12" fmla="*/ 40 w 394"/>
                <a:gd name="T13" fmla="*/ 8 h 401"/>
                <a:gd name="T14" fmla="*/ 49 w 394"/>
                <a:gd name="T15" fmla="*/ 7 h 401"/>
                <a:gd name="T16" fmla="*/ 60 w 394"/>
                <a:gd name="T17" fmla="*/ 8 h 401"/>
                <a:gd name="T18" fmla="*/ 63 w 394"/>
                <a:gd name="T19" fmla="*/ 9 h 401"/>
                <a:gd name="T20" fmla="*/ 57 w 394"/>
                <a:gd name="T21" fmla="*/ 15 h 401"/>
                <a:gd name="T22" fmla="*/ 55 w 394"/>
                <a:gd name="T23" fmla="*/ 17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53" name="Freeform 85" descr="Stationery"/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954" name="AutoShape 86"/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55" name="AutoShape 87"/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956" name="Group 88"/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39034" name="Oval 89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35" name="Oval 90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36" name="Oval 91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37" name="Oval 92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57" name="Group 93"/>
          <p:cNvGrpSpPr>
            <a:grpSpLocks/>
          </p:cNvGrpSpPr>
          <p:nvPr/>
        </p:nvGrpSpPr>
        <p:grpSpPr bwMode="auto">
          <a:xfrm>
            <a:off x="1352550" y="4830763"/>
            <a:ext cx="115888" cy="306387"/>
            <a:chOff x="2167" y="3128"/>
            <a:chExt cx="86" cy="290"/>
          </a:xfrm>
        </p:grpSpPr>
        <p:grpSp>
          <p:nvGrpSpPr>
            <p:cNvPr id="39026" name="Group 94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9031" name="Oval 9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32" name="Oval 9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33" name="Oval 9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9027" name="Group 98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9028" name="Oval 99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29" name="Oval 100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30" name="Oval 101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958" name="Group 102"/>
          <p:cNvGrpSpPr>
            <a:grpSpLocks/>
          </p:cNvGrpSpPr>
          <p:nvPr/>
        </p:nvGrpSpPr>
        <p:grpSpPr bwMode="auto">
          <a:xfrm>
            <a:off x="1328738" y="4427538"/>
            <a:ext cx="120650" cy="282575"/>
            <a:chOff x="2167" y="3128"/>
            <a:chExt cx="86" cy="290"/>
          </a:xfrm>
        </p:grpSpPr>
        <p:grpSp>
          <p:nvGrpSpPr>
            <p:cNvPr id="39018" name="Group 103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9023" name="Oval 104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24" name="Oval 105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25" name="Oval 106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9019" name="Group 107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9020" name="Oval 108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21" name="Oval 109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22" name="Oval 110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959" name="Group 111"/>
          <p:cNvGrpSpPr>
            <a:grpSpLocks/>
          </p:cNvGrpSpPr>
          <p:nvPr/>
        </p:nvGrpSpPr>
        <p:grpSpPr bwMode="auto">
          <a:xfrm>
            <a:off x="1327150" y="5216525"/>
            <a:ext cx="133350" cy="285750"/>
            <a:chOff x="2167" y="3128"/>
            <a:chExt cx="86" cy="290"/>
          </a:xfrm>
        </p:grpSpPr>
        <p:grpSp>
          <p:nvGrpSpPr>
            <p:cNvPr id="39010" name="Group 112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9015" name="Oval 113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16" name="Oval 114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17" name="Oval 115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9011" name="Group 116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9012" name="Oval 11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13" name="Oval 11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14" name="Oval 11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960" name="Group 120"/>
          <p:cNvGrpSpPr>
            <a:grpSpLocks/>
          </p:cNvGrpSpPr>
          <p:nvPr/>
        </p:nvGrpSpPr>
        <p:grpSpPr bwMode="auto">
          <a:xfrm>
            <a:off x="1339850" y="4062413"/>
            <a:ext cx="120650" cy="250825"/>
            <a:chOff x="2167" y="3128"/>
            <a:chExt cx="86" cy="290"/>
          </a:xfrm>
        </p:grpSpPr>
        <p:grpSp>
          <p:nvGrpSpPr>
            <p:cNvPr id="39002" name="Group 121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9007" name="Oval 122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08" name="Oval 123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09" name="Oval 124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9003" name="Group 125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9004" name="Oval 126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05" name="Oval 127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06" name="Oval 128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8961" name="Freeform 129" descr="Stationery"/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38962" name="Group 130"/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38995" name="AutoShape 131"/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6" name="AutoShape 132"/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8997" name="Group 133"/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38998" name="Oval 134"/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999" name="Oval 135"/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00" name="Oval 136"/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01" name="Oval 137"/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963" name="Group 138"/>
          <p:cNvGrpSpPr>
            <a:grpSpLocks/>
          </p:cNvGrpSpPr>
          <p:nvPr/>
        </p:nvGrpSpPr>
        <p:grpSpPr bwMode="auto">
          <a:xfrm>
            <a:off x="4702175" y="4773613"/>
            <a:ext cx="80963" cy="306387"/>
            <a:chOff x="2167" y="3082"/>
            <a:chExt cx="60" cy="336"/>
          </a:xfrm>
        </p:grpSpPr>
        <p:sp>
          <p:nvSpPr>
            <p:cNvPr id="38992" name="Oval 139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3" name="Oval 140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4" name="Oval 141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64" name="Group 142"/>
          <p:cNvGrpSpPr>
            <a:grpSpLocks/>
          </p:cNvGrpSpPr>
          <p:nvPr/>
        </p:nvGrpSpPr>
        <p:grpSpPr bwMode="auto">
          <a:xfrm>
            <a:off x="3305175" y="4529138"/>
            <a:ext cx="66675" cy="282575"/>
            <a:chOff x="2693" y="2780"/>
            <a:chExt cx="42" cy="178"/>
          </a:xfrm>
        </p:grpSpPr>
        <p:sp>
          <p:nvSpPr>
            <p:cNvPr id="38989" name="Oval 143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0" name="Oval 144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1" name="Oval 145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65" name="Group 146"/>
          <p:cNvGrpSpPr>
            <a:grpSpLocks/>
          </p:cNvGrpSpPr>
          <p:nvPr/>
        </p:nvGrpSpPr>
        <p:grpSpPr bwMode="auto">
          <a:xfrm>
            <a:off x="4708525" y="5022850"/>
            <a:ext cx="93663" cy="285750"/>
            <a:chOff x="2479" y="3277"/>
            <a:chExt cx="59" cy="180"/>
          </a:xfrm>
        </p:grpSpPr>
        <p:sp>
          <p:nvSpPr>
            <p:cNvPr id="38986" name="Oval 147"/>
            <p:cNvSpPr>
              <a:spLocks noChangeArrowheads="1"/>
            </p:cNvSpPr>
            <p:nvPr/>
          </p:nvSpPr>
          <p:spPr bwMode="auto">
            <a:xfrm>
              <a:off x="2491" y="3348"/>
              <a:ext cx="47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87" name="Oval 148"/>
            <p:cNvSpPr>
              <a:spLocks noChangeArrowheads="1"/>
            </p:cNvSpPr>
            <p:nvPr/>
          </p:nvSpPr>
          <p:spPr bwMode="auto">
            <a:xfrm rot="-770803">
              <a:off x="2482" y="3277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88" name="Oval 149"/>
            <p:cNvSpPr>
              <a:spLocks noChangeArrowheads="1"/>
            </p:cNvSpPr>
            <p:nvPr/>
          </p:nvSpPr>
          <p:spPr bwMode="auto">
            <a:xfrm rot="770803" flipV="1">
              <a:off x="2479" y="3366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66" name="Group 150"/>
          <p:cNvGrpSpPr>
            <a:grpSpLocks/>
          </p:cNvGrpSpPr>
          <p:nvPr/>
        </p:nvGrpSpPr>
        <p:grpSpPr bwMode="auto">
          <a:xfrm flipH="1">
            <a:off x="3267075" y="5022850"/>
            <a:ext cx="93663" cy="285750"/>
            <a:chOff x="2167" y="3082"/>
            <a:chExt cx="60" cy="336"/>
          </a:xfrm>
        </p:grpSpPr>
        <p:sp>
          <p:nvSpPr>
            <p:cNvPr id="38983" name="Oval 151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84" name="Oval 152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85" name="Oval 153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67" name="Group 154"/>
          <p:cNvGrpSpPr>
            <a:grpSpLocks/>
          </p:cNvGrpSpPr>
          <p:nvPr/>
        </p:nvGrpSpPr>
        <p:grpSpPr bwMode="auto">
          <a:xfrm>
            <a:off x="4756150" y="4368800"/>
            <a:ext cx="84138" cy="250825"/>
            <a:chOff x="2167" y="3082"/>
            <a:chExt cx="60" cy="336"/>
          </a:xfrm>
        </p:grpSpPr>
        <p:sp>
          <p:nvSpPr>
            <p:cNvPr id="38980" name="Oval 155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81" name="Oval 156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82" name="Oval 157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68" name="Group 158"/>
          <p:cNvGrpSpPr>
            <a:grpSpLocks/>
          </p:cNvGrpSpPr>
          <p:nvPr/>
        </p:nvGrpSpPr>
        <p:grpSpPr bwMode="auto">
          <a:xfrm flipH="1">
            <a:off x="3189288" y="4387850"/>
            <a:ext cx="84137" cy="250825"/>
            <a:chOff x="2167" y="3082"/>
            <a:chExt cx="60" cy="336"/>
          </a:xfrm>
        </p:grpSpPr>
        <p:sp>
          <p:nvSpPr>
            <p:cNvPr id="38977" name="Oval 159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78" name="Oval 160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79" name="Oval 161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69" name="Group 162"/>
          <p:cNvGrpSpPr>
            <a:grpSpLocks/>
          </p:cNvGrpSpPr>
          <p:nvPr/>
        </p:nvGrpSpPr>
        <p:grpSpPr bwMode="auto">
          <a:xfrm flipH="1">
            <a:off x="4659313" y="4503738"/>
            <a:ext cx="66675" cy="282575"/>
            <a:chOff x="2693" y="2780"/>
            <a:chExt cx="42" cy="178"/>
          </a:xfrm>
        </p:grpSpPr>
        <p:sp>
          <p:nvSpPr>
            <p:cNvPr id="38974" name="Oval 163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75" name="Oval 164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76" name="Oval 165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70" name="Group 166"/>
          <p:cNvGrpSpPr>
            <a:grpSpLocks/>
          </p:cNvGrpSpPr>
          <p:nvPr/>
        </p:nvGrpSpPr>
        <p:grpSpPr bwMode="auto">
          <a:xfrm>
            <a:off x="3305175" y="4773613"/>
            <a:ext cx="84138" cy="306387"/>
            <a:chOff x="2730" y="3034"/>
            <a:chExt cx="53" cy="193"/>
          </a:xfrm>
        </p:grpSpPr>
        <p:sp>
          <p:nvSpPr>
            <p:cNvPr id="38971" name="Oval 167"/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72" name="Oval 168"/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73" name="Oval 169"/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903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7"/>
          <p:cNvSpPr txBox="1">
            <a:spLocks noGrp="1"/>
          </p:cNvSpPr>
          <p:nvPr>
            <p:ph type="body" idx="1"/>
          </p:nvPr>
        </p:nvSpPr>
        <p:spPr>
          <a:xfrm>
            <a:off x="273050" y="-457200"/>
            <a:ext cx="87185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1" u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diễn biến cơ bản của NST ở các kì của nguyên phân</a:t>
            </a:r>
            <a:endParaRPr/>
          </a:p>
        </p:txBody>
      </p:sp>
      <p:graphicFrame>
        <p:nvGraphicFramePr>
          <p:cNvPr id="515" name="Google Shape;515;p67"/>
          <p:cNvGraphicFramePr/>
          <p:nvPr/>
        </p:nvGraphicFramePr>
        <p:xfrm>
          <a:off x="273050" y="1066800"/>
          <a:ext cx="8620125" cy="5513350"/>
        </p:xfrm>
        <a:graphic>
          <a:graphicData uri="http://schemas.openxmlformats.org/drawingml/2006/table">
            <a:tbl>
              <a:tblPr>
                <a:noFill/>
                <a:tableStyleId>{7A5DB348-B126-44D6-8269-2D6241FE28AF}</a:tableStyleId>
              </a:tblPr>
              <a:tblGrid>
                <a:gridCol w="1987550"/>
                <a:gridCol w="6632575"/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66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1" i="0" u="none" strike="noStrike" cap="none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 kì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66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1" i="0" u="none" strike="noStrike" cap="none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Những diễn biến cơ bản của NST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0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66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1" i="0" u="none" strike="noStrike" cap="none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Kì đầu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41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66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1" i="0" u="none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Kì giữa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66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1" i="0" u="none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Kì sau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1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66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1" i="0" u="none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Kì cuối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76"/>
          <p:cNvSpPr txBox="1"/>
          <p:nvPr/>
        </p:nvSpPr>
        <p:spPr>
          <a:xfrm>
            <a:off x="838200" y="317815"/>
            <a:ext cx="6629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9: NGUYÊN PHÂN</a:t>
            </a:r>
            <a:endParaRPr dirty="0"/>
          </a:p>
        </p:txBody>
      </p:sp>
      <p:sp>
        <p:nvSpPr>
          <p:cNvPr id="1660" name="Google Shape;1660;p76"/>
          <p:cNvSpPr txBox="1"/>
          <p:nvPr/>
        </p:nvSpPr>
        <p:spPr>
          <a:xfrm>
            <a:off x="0" y="1066800"/>
            <a:ext cx="89916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en-US" sz="2800" b="1" i="1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</a:t>
            </a:r>
            <a:r>
              <a:rPr lang="en-US" sz="2800" b="1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biến</a:t>
            </a:r>
            <a:r>
              <a:rPr lang="en-US" sz="2800" b="1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800" b="1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2800" b="1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NST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r>
              <a:rPr lang="en-US" sz="2800" b="1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2800" b="1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2800" b="1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2800" b="1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cxnSp>
        <p:nvCxnSpPr>
          <p:cNvPr id="1661" name="Google Shape;1661;p76"/>
          <p:cNvCxnSpPr/>
          <p:nvPr/>
        </p:nvCxnSpPr>
        <p:spPr>
          <a:xfrm>
            <a:off x="2590800" y="5791200"/>
            <a:ext cx="243840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662" name="Google Shape;1662;p76"/>
          <p:cNvCxnSpPr/>
          <p:nvPr/>
        </p:nvCxnSpPr>
        <p:spPr>
          <a:xfrm>
            <a:off x="4000500" y="5334000"/>
            <a:ext cx="160020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663" name="Google Shape;1663;p76"/>
          <p:cNvCxnSpPr/>
          <p:nvPr/>
        </p:nvCxnSpPr>
        <p:spPr>
          <a:xfrm>
            <a:off x="4724400" y="5334000"/>
            <a:ext cx="137160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664" name="Google Shape;1664;p76"/>
          <p:cNvCxnSpPr/>
          <p:nvPr/>
        </p:nvCxnSpPr>
        <p:spPr>
          <a:xfrm>
            <a:off x="1066800" y="6248400"/>
            <a:ext cx="1981200" cy="762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665" name="Google Shape;1665;p76"/>
          <p:cNvCxnSpPr/>
          <p:nvPr/>
        </p:nvCxnSpPr>
        <p:spPr>
          <a:xfrm>
            <a:off x="4648200" y="5257800"/>
            <a:ext cx="144780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666" name="Google Shape;1666;p76"/>
          <p:cNvSpPr txBox="1"/>
          <p:nvPr/>
        </p:nvSpPr>
        <p:spPr>
          <a:xfrm>
            <a:off x="672230" y="3036550"/>
            <a:ext cx="20447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3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3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</p:txBody>
      </p:sp>
      <p:sp>
        <p:nvSpPr>
          <p:cNvPr id="1667" name="Google Shape;1667;p76"/>
          <p:cNvSpPr txBox="1"/>
          <p:nvPr/>
        </p:nvSpPr>
        <p:spPr>
          <a:xfrm>
            <a:off x="100012" y="3657600"/>
            <a:ext cx="2590800" cy="1015622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.....</a:t>
            </a:r>
            <a:r>
              <a:rPr lang="en-US" sz="2800" b="1" i="0" u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28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bào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2n NST</a:t>
            </a:r>
            <a:r>
              <a:rPr lang="en-US" sz="2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1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endParaRPr dirty="0"/>
          </a:p>
        </p:txBody>
      </p:sp>
      <p:cxnSp>
        <p:nvCxnSpPr>
          <p:cNvPr id="1668" name="Google Shape;1668;p76"/>
          <p:cNvCxnSpPr/>
          <p:nvPr/>
        </p:nvCxnSpPr>
        <p:spPr>
          <a:xfrm rot="10800000" flipH="1">
            <a:off x="4800600" y="4953000"/>
            <a:ext cx="1905000" cy="762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669" name="Google Shape;1669;p76"/>
          <p:cNvCxnSpPr/>
          <p:nvPr/>
        </p:nvCxnSpPr>
        <p:spPr>
          <a:xfrm rot="10800000" flipH="1">
            <a:off x="5257800" y="5029200"/>
            <a:ext cx="2057400" cy="762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670" name="Google Shape;1670;p76"/>
          <p:cNvSpPr txBox="1"/>
          <p:nvPr/>
        </p:nvSpPr>
        <p:spPr>
          <a:xfrm>
            <a:off x="2730500" y="3733800"/>
            <a:ext cx="23622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 phân</a:t>
            </a:r>
            <a:endParaRPr/>
          </a:p>
        </p:txBody>
      </p:sp>
      <p:sp>
        <p:nvSpPr>
          <p:cNvPr id="1671" name="Google Shape;1671;p76"/>
          <p:cNvSpPr txBox="1"/>
          <p:nvPr/>
        </p:nvSpPr>
        <p:spPr>
          <a:xfrm>
            <a:off x="4978400" y="3838575"/>
            <a:ext cx="4013200" cy="52318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vi-VN" sz="2800" b="0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......</a:t>
            </a:r>
            <a:r>
              <a:rPr lang="en-US" sz="2800" b="0" i="0" u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2800" b="0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bào</a:t>
            </a:r>
            <a:r>
              <a:rPr lang="en-US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( 2n NST)</a:t>
            </a:r>
            <a:endParaRPr dirty="0"/>
          </a:p>
        </p:txBody>
      </p:sp>
      <p:cxnSp>
        <p:nvCxnSpPr>
          <p:cNvPr id="1672" name="Google Shape;1672;p76"/>
          <p:cNvCxnSpPr/>
          <p:nvPr/>
        </p:nvCxnSpPr>
        <p:spPr>
          <a:xfrm rot="10800000" flipH="1">
            <a:off x="2921000" y="4324350"/>
            <a:ext cx="1905000" cy="4762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sp>
        <p:nvSpPr>
          <p:cNvPr id="2" name="TextBox 1"/>
          <p:cNvSpPr txBox="1"/>
          <p:nvPr/>
        </p:nvSpPr>
        <p:spPr>
          <a:xfrm>
            <a:off x="1066800" y="2020887"/>
            <a:ext cx="7450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Từ diễn biến trên, em hãy điền số tế bào thích hợp vào chỗ trống trong sơ đồ dưới đây để thấy rõ kết quả của quá trình Nguyên phân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78"/>
          <p:cNvSpPr txBox="1"/>
          <p:nvPr/>
        </p:nvSpPr>
        <p:spPr>
          <a:xfrm>
            <a:off x="838200" y="0"/>
            <a:ext cx="6629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9: NGUYÊN PHÂN</a:t>
            </a:r>
            <a:endParaRPr/>
          </a:p>
        </p:txBody>
      </p:sp>
      <p:sp>
        <p:nvSpPr>
          <p:cNvPr id="1696" name="Google Shape;1696;p78"/>
          <p:cNvSpPr txBox="1"/>
          <p:nvPr/>
        </p:nvSpPr>
        <p:spPr>
          <a:xfrm>
            <a:off x="76200" y="762000"/>
            <a:ext cx="5867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Ý NGHĨA CỦA NGUYÊN PHÂN</a:t>
            </a:r>
            <a:endParaRPr dirty="0"/>
          </a:p>
        </p:txBody>
      </p:sp>
      <p:sp>
        <p:nvSpPr>
          <p:cNvPr id="1699" name="Google Shape;1699;p78"/>
          <p:cNvSpPr txBox="1"/>
          <p:nvPr/>
        </p:nvSpPr>
        <p:spPr>
          <a:xfrm>
            <a:off x="457200" y="2007296"/>
            <a:ext cx="8534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Times New Roman"/>
              <a:buNone/>
            </a:pPr>
            <a:r>
              <a:rPr lang="vi-VN" sz="2400" b="1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một số sinh vật</a:t>
            </a:r>
            <a:r>
              <a:rPr lang="en-US" sz="2400" b="1" i="0" u="none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sản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57201" y="1360965"/>
            <a:ext cx="817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 smtClean="0"/>
              <a:t>Em hãy quan sát các hình ảnh sau kết hợp với thông tin, từ đó rút ra ý nghĩa của Nguyên phân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77" y="2747607"/>
            <a:ext cx="6601216" cy="3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4" name="Google Shape;1704;p79" descr="nguoi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895600"/>
            <a:ext cx="32004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5" name="Google Shape;1705;p79"/>
          <p:cNvSpPr txBox="1"/>
          <p:nvPr/>
        </p:nvSpPr>
        <p:spPr>
          <a:xfrm>
            <a:off x="0" y="457200"/>
            <a:ext cx="816768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6" name="Google Shape;1706;p79"/>
          <p:cNvSpPr txBox="1"/>
          <p:nvPr/>
        </p:nvSpPr>
        <p:spPr>
          <a:xfrm>
            <a:off x="0" y="1219200"/>
            <a:ext cx="8763000" cy="8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7" name="Google Shape;1707;p79"/>
          <p:cNvSpPr txBox="1"/>
          <p:nvPr/>
        </p:nvSpPr>
        <p:spPr>
          <a:xfrm>
            <a:off x="838200" y="0"/>
            <a:ext cx="6629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9: NGUYÊN PHÂN</a:t>
            </a:r>
            <a:endParaRPr/>
          </a:p>
        </p:txBody>
      </p:sp>
      <p:sp>
        <p:nvSpPr>
          <p:cNvPr id="1708" name="Google Shape;1708;p79"/>
          <p:cNvSpPr txBox="1"/>
          <p:nvPr/>
        </p:nvSpPr>
        <p:spPr>
          <a:xfrm>
            <a:off x="76200" y="762000"/>
            <a:ext cx="5867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Ý NGHĨA CỦA NGUYÊN PHÂN</a:t>
            </a:r>
            <a:endParaRPr/>
          </a:p>
        </p:txBody>
      </p:sp>
      <p:pic>
        <p:nvPicPr>
          <p:cNvPr id="1709" name="Google Shape;1709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514600"/>
            <a:ext cx="4459287" cy="381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0" name="Google Shape;1710;p79"/>
          <p:cNvCxnSpPr/>
          <p:nvPr/>
        </p:nvCxnSpPr>
        <p:spPr>
          <a:xfrm>
            <a:off x="3886200" y="4953000"/>
            <a:ext cx="609600" cy="1587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1711" name="Google Shape;1711;p79"/>
          <p:cNvSpPr txBox="1"/>
          <p:nvPr/>
        </p:nvSpPr>
        <p:spPr>
          <a:xfrm>
            <a:off x="304800" y="1447800"/>
            <a:ext cx="84582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Times New Roman"/>
              <a:buNone/>
            </a:pPr>
            <a:r>
              <a:rPr lang="vi-VN" sz="2400" b="1" i="0" u="none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400" b="1" i="0" u="none" dirty="0" err="1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guyên</a:t>
            </a:r>
            <a:r>
              <a:rPr lang="en-US" sz="2400" b="1" i="0" u="none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tăng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bào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triển</a:t>
            </a:r>
            <a:r>
              <a:rPr lang="en-US" sz="2400" b="1" i="0" u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80"/>
          <p:cNvSpPr txBox="1"/>
          <p:nvPr/>
        </p:nvSpPr>
        <p:spPr>
          <a:xfrm>
            <a:off x="838200" y="0"/>
            <a:ext cx="6629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9: NGUYÊN PHÂN</a:t>
            </a:r>
            <a:endParaRPr/>
          </a:p>
        </p:txBody>
      </p:sp>
      <p:sp>
        <p:nvSpPr>
          <p:cNvPr id="1717" name="Google Shape;1717;p80"/>
          <p:cNvSpPr txBox="1"/>
          <p:nvPr/>
        </p:nvSpPr>
        <p:spPr>
          <a:xfrm>
            <a:off x="76200" y="609600"/>
            <a:ext cx="5867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Ý NGHĨA CỦA NGUYÊN PHÂN</a:t>
            </a:r>
            <a:endParaRPr/>
          </a:p>
        </p:txBody>
      </p:sp>
      <p:pic>
        <p:nvPicPr>
          <p:cNvPr id="1718" name="Google Shape;1718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286000"/>
            <a:ext cx="36576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9" name="Google Shape;1719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2133600"/>
            <a:ext cx="3657600" cy="4191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0" name="Google Shape;1720;p80"/>
          <p:cNvCxnSpPr/>
          <p:nvPr/>
        </p:nvCxnSpPr>
        <p:spPr>
          <a:xfrm>
            <a:off x="4191000" y="4495800"/>
            <a:ext cx="990600" cy="158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1721" name="Google Shape;1721;p80"/>
          <p:cNvSpPr txBox="1"/>
          <p:nvPr/>
        </p:nvSpPr>
        <p:spPr>
          <a:xfrm>
            <a:off x="914400" y="6319837"/>
            <a:ext cx="2438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Cây con</a:t>
            </a:r>
            <a:endParaRPr/>
          </a:p>
        </p:txBody>
      </p:sp>
      <p:sp>
        <p:nvSpPr>
          <p:cNvPr id="1722" name="Google Shape;1722;p80"/>
          <p:cNvSpPr txBox="1"/>
          <p:nvPr/>
        </p:nvSpPr>
        <p:spPr>
          <a:xfrm>
            <a:off x="5638800" y="6324600"/>
            <a:ext cx="2819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Cây trưởng thành</a:t>
            </a:r>
            <a:endParaRPr/>
          </a:p>
        </p:txBody>
      </p:sp>
      <p:sp>
        <p:nvSpPr>
          <p:cNvPr id="1723" name="Google Shape;1723;p80"/>
          <p:cNvSpPr txBox="1"/>
          <p:nvPr/>
        </p:nvSpPr>
        <p:spPr>
          <a:xfrm>
            <a:off x="152400" y="1143000"/>
            <a:ext cx="88392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 với sinh vật đa bào, nguyên phân làm tăng số lượng tế bào giúp cơ thể sinh trưởng và phát triển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8" name="Google Shape;1728;p81" descr="ghep go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4038600"/>
            <a:ext cx="409257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9" name="Google Shape;1729;p81" descr="ghep can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066800"/>
            <a:ext cx="4333875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0" name="Google Shape;1730;p81"/>
          <p:cNvSpPr txBox="1"/>
          <p:nvPr/>
        </p:nvSpPr>
        <p:spPr>
          <a:xfrm>
            <a:off x="457200" y="3505200"/>
            <a:ext cx="3505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 cành</a:t>
            </a:r>
            <a:endParaRPr/>
          </a:p>
        </p:txBody>
      </p:sp>
      <p:sp>
        <p:nvSpPr>
          <p:cNvPr id="1731" name="Google Shape;1731;p81"/>
          <p:cNvSpPr txBox="1"/>
          <p:nvPr/>
        </p:nvSpPr>
        <p:spPr>
          <a:xfrm>
            <a:off x="533400" y="6477000"/>
            <a:ext cx="3505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 gốc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2" name="Google Shape;1732;p81"/>
          <p:cNvSpPr txBox="1"/>
          <p:nvPr/>
        </p:nvSpPr>
        <p:spPr>
          <a:xfrm>
            <a:off x="838200" y="0"/>
            <a:ext cx="6629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9: NGUYÊN PHÂN</a:t>
            </a:r>
            <a:endParaRPr/>
          </a:p>
        </p:txBody>
      </p:sp>
      <p:sp>
        <p:nvSpPr>
          <p:cNvPr id="1733" name="Google Shape;1733;p81"/>
          <p:cNvSpPr txBox="1"/>
          <p:nvPr/>
        </p:nvSpPr>
        <p:spPr>
          <a:xfrm>
            <a:off x="0" y="457200"/>
            <a:ext cx="5867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Ý NGHĨA CỦA NGUYÊN PHÂN</a:t>
            </a:r>
            <a:endParaRPr/>
          </a:p>
        </p:txBody>
      </p:sp>
      <p:pic>
        <p:nvPicPr>
          <p:cNvPr id="1734" name="Google Shape;1734;p81" descr="BAP=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4038600"/>
            <a:ext cx="4343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5" name="Google Shape;1735;p81"/>
          <p:cNvSpPr txBox="1"/>
          <p:nvPr/>
        </p:nvSpPr>
        <p:spPr>
          <a:xfrm>
            <a:off x="4800600" y="6103937"/>
            <a:ext cx="40386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Nuôi cấy mô ở thực vật trong ống nghiệm</a:t>
            </a:r>
            <a:endParaRPr/>
          </a:p>
        </p:txBody>
      </p:sp>
      <p:sp>
        <p:nvSpPr>
          <p:cNvPr id="1736" name="Google Shape;1736;p81"/>
          <p:cNvSpPr txBox="1"/>
          <p:nvPr/>
        </p:nvSpPr>
        <p:spPr>
          <a:xfrm>
            <a:off x="4724400" y="990600"/>
            <a:ext cx="4419600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 với sinh vật sinh sản sinh dưỡng nguyên phân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-là hình thức sinh sản tạo ra các cá thể con có kiểu gen giống kiểu gen của cá thể mẹ (ổn định bộ NST của loài).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Giúp tái sinh những mô hoặc cơ quan bị tổn thương.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Times New Roman"/>
              <a:buNone/>
            </a:pPr>
            <a:endParaRPr sz="24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5" name="Google Shape;1855;p89" descr="Large confet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0"/>
            <a:ext cx="97535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6" name="Google Shape;1856;p89" descr="s_(83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9600" y="0"/>
            <a:ext cx="9753600" cy="1676400"/>
          </a:xfrm>
          <a:prstGeom prst="rect">
            <a:avLst/>
          </a:prstGeom>
          <a:noFill/>
          <a:ln w="9525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0"/>
          <p:cNvSpPr txBox="1"/>
          <p:nvPr/>
        </p:nvSpPr>
        <p:spPr>
          <a:xfrm>
            <a:off x="838200" y="838200"/>
            <a:ext cx="6629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9: NGUYÊN PHÂN</a:t>
            </a:r>
            <a:endParaRPr/>
          </a:p>
        </p:txBody>
      </p:sp>
      <p:sp>
        <p:nvSpPr>
          <p:cNvPr id="401" name="Google Shape;401;p60"/>
          <p:cNvSpPr txBox="1"/>
          <p:nvPr/>
        </p:nvSpPr>
        <p:spPr>
          <a:xfrm>
            <a:off x="990600" y="196850"/>
            <a:ext cx="6629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Times New Roman"/>
              <a:buNone/>
            </a:pPr>
            <a:r>
              <a:rPr lang="en-US" sz="3600" b="1" i="0" u="none" strike="noStrike" cap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</a:t>
            </a:r>
            <a:r>
              <a:rPr lang="en-US" sz="3600" b="1" i="0" u="none" strike="noStrike" cap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3600" b="1" i="0" u="none" strike="noStrike" cap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PHÂN BÀO</a:t>
            </a:r>
            <a:endParaRPr dirty="0"/>
          </a:p>
        </p:txBody>
      </p:sp>
      <p:sp>
        <p:nvSpPr>
          <p:cNvPr id="403" name="Google Shape;403;p60"/>
          <p:cNvSpPr txBox="1"/>
          <p:nvPr/>
        </p:nvSpPr>
        <p:spPr>
          <a:xfrm>
            <a:off x="624214" y="1613074"/>
            <a:ext cx="807720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 </a:t>
            </a:r>
            <a:r>
              <a:rPr lang="en-US" sz="3200" b="1" i="0" u="none" strike="noStrike" cap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b="1" i="0" u="none" strike="noStrike" cap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</a:t>
            </a:r>
            <a:r>
              <a:rPr lang="en-US" sz="3200" b="1" i="0" u="none" strike="noStrike" cap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biến</a:t>
            </a:r>
            <a:r>
              <a:rPr lang="en-US" sz="3200" b="1" i="0" u="none" strike="noStrike" cap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3200" b="1" i="0" u="none" strike="noStrike" cap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i="0" u="none" strike="noStrike" cap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i="0" u="none" strike="noStrike" cap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NST </a:t>
            </a:r>
            <a:r>
              <a:rPr lang="en-US" sz="3200" b="1" i="0" u="none" strike="noStrike" cap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1" i="0" u="none" strike="noStrike" cap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r>
              <a:rPr lang="en-US" sz="3200" b="1" i="0" u="none" strike="noStrike" cap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3200" b="1" i="0" u="none" strike="noStrike" cap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3200" b="1" i="0" u="none" strike="noStrike" cap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endParaRPr dirty="0"/>
          </a:p>
        </p:txBody>
      </p:sp>
      <p:sp>
        <p:nvSpPr>
          <p:cNvPr id="404" name="Google Shape;404;p60"/>
          <p:cNvSpPr txBox="1"/>
          <p:nvPr/>
        </p:nvSpPr>
        <p:spPr>
          <a:xfrm>
            <a:off x="499998" y="2792608"/>
            <a:ext cx="807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II/ </a:t>
            </a:r>
            <a:r>
              <a:rPr lang="en-US" sz="3200" b="1" i="0" u="none" strike="noStrike" cap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Ý </a:t>
            </a:r>
            <a:r>
              <a:rPr lang="en-US" sz="3200" b="1" i="0" u="none" strike="noStrike" cap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3200" b="1" i="0" u="none" strike="noStrike" cap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i="0" u="none" strike="noStrike" cap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3200" b="1" i="0" u="none" strike="noStrike" cap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61" descr="chu ki te ba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2286000"/>
            <a:ext cx="4275137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1"/>
          <p:cNvSpPr txBox="1"/>
          <p:nvPr/>
        </p:nvSpPr>
        <p:spPr>
          <a:xfrm>
            <a:off x="755650" y="2205037"/>
            <a:ext cx="31210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 kì tế bào gồm:</a:t>
            </a:r>
            <a:endParaRPr/>
          </a:p>
        </p:txBody>
      </p:sp>
      <p:sp>
        <p:nvSpPr>
          <p:cNvPr id="413" name="Google Shape;413;p61"/>
          <p:cNvSpPr txBox="1"/>
          <p:nvPr/>
        </p:nvSpPr>
        <p:spPr>
          <a:xfrm>
            <a:off x="684212" y="2852737"/>
            <a:ext cx="460851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8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Kỳ trung gian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</p:txBody>
      </p:sp>
      <p:sp>
        <p:nvSpPr>
          <p:cNvPr id="414" name="Google Shape;414;p61"/>
          <p:cNvSpPr txBox="1"/>
          <p:nvPr/>
        </p:nvSpPr>
        <p:spPr>
          <a:xfrm>
            <a:off x="533400" y="3581400"/>
            <a:ext cx="460851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8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 phân</a:t>
            </a:r>
            <a:endParaRPr/>
          </a:p>
        </p:txBody>
      </p:sp>
      <p:sp>
        <p:nvSpPr>
          <p:cNvPr id="10" name="Google Shape;400;p60"/>
          <p:cNvSpPr txBox="1"/>
          <p:nvPr/>
        </p:nvSpPr>
        <p:spPr>
          <a:xfrm>
            <a:off x="838200" y="838200"/>
            <a:ext cx="6629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9: NGUYÊN PHÂN</a:t>
            </a:r>
            <a:endParaRPr/>
          </a:p>
        </p:txBody>
      </p:sp>
      <p:sp>
        <p:nvSpPr>
          <p:cNvPr id="11" name="Google Shape;401;p60"/>
          <p:cNvSpPr txBox="1"/>
          <p:nvPr/>
        </p:nvSpPr>
        <p:spPr>
          <a:xfrm>
            <a:off x="990600" y="196850"/>
            <a:ext cx="6629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Times New Roman"/>
              <a:buNone/>
            </a:pPr>
            <a:r>
              <a:rPr lang="en-US" sz="3600" b="1" i="0" u="none" strike="noStrike" cap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</a:t>
            </a:r>
            <a:r>
              <a:rPr lang="en-US" sz="3600" b="1" i="0" u="none" strike="noStrike" cap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3600" b="1" i="0" u="none" strike="noStrike" cap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PHÂN BÀO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3"/>
          <p:cNvSpPr txBox="1"/>
          <p:nvPr/>
        </p:nvSpPr>
        <p:spPr>
          <a:xfrm>
            <a:off x="55562" y="2955925"/>
            <a:ext cx="2611437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500"/>
              <a:buFont typeface="Times New Roman"/>
              <a:buNone/>
            </a:pPr>
            <a:r>
              <a:rPr lang="en-US" sz="25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 bào mẹ</a:t>
            </a:r>
            <a:endParaRPr/>
          </a:p>
        </p:txBody>
      </p:sp>
      <p:sp>
        <p:nvSpPr>
          <p:cNvPr id="437" name="Google Shape;437;p63" descr="Stationery"/>
          <p:cNvSpPr/>
          <p:nvPr/>
        </p:nvSpPr>
        <p:spPr>
          <a:xfrm rot="660000">
            <a:off x="342900" y="396875"/>
            <a:ext cx="2182812" cy="2028825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Google Shape;438;p63"/>
          <p:cNvSpPr/>
          <p:nvPr/>
        </p:nvSpPr>
        <p:spPr>
          <a:xfrm>
            <a:off x="730250" y="815975"/>
            <a:ext cx="1244600" cy="1155700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Google Shape;439;p63"/>
          <p:cNvSpPr/>
          <p:nvPr/>
        </p:nvSpPr>
        <p:spPr>
          <a:xfrm>
            <a:off x="844550" y="928687"/>
            <a:ext cx="374650" cy="742950"/>
          </a:xfrm>
          <a:custGeom>
            <a:avLst/>
            <a:gdLst/>
            <a:ahLst/>
            <a:cxnLst/>
            <a:rect l="l" t="t" r="r" b="b"/>
            <a:pathLst>
              <a:path w="208" h="412" extrusionOk="0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63"/>
          <p:cNvSpPr/>
          <p:nvPr/>
        </p:nvSpPr>
        <p:spPr>
          <a:xfrm>
            <a:off x="1087437" y="912812"/>
            <a:ext cx="712787" cy="695325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Google Shape;441;p63"/>
          <p:cNvSpPr/>
          <p:nvPr/>
        </p:nvSpPr>
        <p:spPr>
          <a:xfrm>
            <a:off x="1174750" y="1082675"/>
            <a:ext cx="153987" cy="787400"/>
          </a:xfrm>
          <a:custGeom>
            <a:avLst/>
            <a:gdLst/>
            <a:ahLst/>
            <a:cxnLst/>
            <a:rect l="l" t="t" r="r" b="b"/>
            <a:pathLst>
              <a:path w="236" h="478" extrusionOk="0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Google Shape;442;p63"/>
          <p:cNvSpPr/>
          <p:nvPr/>
        </p:nvSpPr>
        <p:spPr>
          <a:xfrm rot="3900000">
            <a:off x="1109662" y="1198562"/>
            <a:ext cx="763587" cy="319087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63"/>
          <p:cNvSpPr/>
          <p:nvPr/>
        </p:nvSpPr>
        <p:spPr>
          <a:xfrm>
            <a:off x="1557337" y="574675"/>
            <a:ext cx="220662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63"/>
          <p:cNvSpPr/>
          <p:nvPr/>
        </p:nvSpPr>
        <p:spPr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p63"/>
          <p:cNvSpPr/>
          <p:nvPr/>
        </p:nvSpPr>
        <p:spPr>
          <a:xfrm>
            <a:off x="1357312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Google Shape;446;p63"/>
          <p:cNvSpPr/>
          <p:nvPr/>
        </p:nvSpPr>
        <p:spPr>
          <a:xfrm>
            <a:off x="1430337" y="1312862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7" name="Google Shape;447;p63"/>
          <p:cNvSpPr/>
          <p:nvPr/>
        </p:nvSpPr>
        <p:spPr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63"/>
          <p:cNvSpPr/>
          <p:nvPr/>
        </p:nvSpPr>
        <p:spPr>
          <a:xfrm>
            <a:off x="996950" y="1595437"/>
            <a:ext cx="173037" cy="17303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49" name="Google Shape;449;p63"/>
          <p:cNvCxnSpPr/>
          <p:nvPr/>
        </p:nvCxnSpPr>
        <p:spPr>
          <a:xfrm>
            <a:off x="1752600" y="2133600"/>
            <a:ext cx="609600" cy="76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sp>
        <p:nvSpPr>
          <p:cNvPr id="450" name="Google Shape;450;p63"/>
          <p:cNvSpPr txBox="1"/>
          <p:nvPr/>
        </p:nvSpPr>
        <p:spPr>
          <a:xfrm>
            <a:off x="2438400" y="1981200"/>
            <a:ext cx="2286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 bào chất</a:t>
            </a:r>
            <a:endParaRPr/>
          </a:p>
        </p:txBody>
      </p:sp>
      <p:cxnSp>
        <p:nvCxnSpPr>
          <p:cNvPr id="451" name="Google Shape;451;p63"/>
          <p:cNvCxnSpPr/>
          <p:nvPr/>
        </p:nvCxnSpPr>
        <p:spPr>
          <a:xfrm>
            <a:off x="1752600" y="685800"/>
            <a:ext cx="762000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sp>
        <p:nvSpPr>
          <p:cNvPr id="452" name="Google Shape;452;p63"/>
          <p:cNvSpPr txBox="1"/>
          <p:nvPr/>
        </p:nvSpPr>
        <p:spPr>
          <a:xfrm>
            <a:off x="2667000" y="1290637"/>
            <a:ext cx="16002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endParaRPr/>
          </a:p>
        </p:txBody>
      </p:sp>
      <p:cxnSp>
        <p:nvCxnSpPr>
          <p:cNvPr id="453" name="Google Shape;453;p63"/>
          <p:cNvCxnSpPr/>
          <p:nvPr/>
        </p:nvCxnSpPr>
        <p:spPr>
          <a:xfrm>
            <a:off x="1905000" y="1600200"/>
            <a:ext cx="762000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sp>
        <p:nvSpPr>
          <p:cNvPr id="454" name="Google Shape;454;p63"/>
          <p:cNvSpPr txBox="1"/>
          <p:nvPr/>
        </p:nvSpPr>
        <p:spPr>
          <a:xfrm>
            <a:off x="2514600" y="381000"/>
            <a:ext cx="16002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 tử</a:t>
            </a:r>
            <a:endParaRPr/>
          </a:p>
        </p:txBody>
      </p:sp>
      <p:cxnSp>
        <p:nvCxnSpPr>
          <p:cNvPr id="455" name="Google Shape;455;p63"/>
          <p:cNvCxnSpPr/>
          <p:nvPr/>
        </p:nvCxnSpPr>
        <p:spPr>
          <a:xfrm>
            <a:off x="1447800" y="1066800"/>
            <a:ext cx="1066800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sp>
        <p:nvSpPr>
          <p:cNvPr id="456" name="Google Shape;456;p63"/>
          <p:cNvSpPr txBox="1"/>
          <p:nvPr/>
        </p:nvSpPr>
        <p:spPr>
          <a:xfrm>
            <a:off x="2514600" y="762000"/>
            <a:ext cx="2971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Nhiễm sắc thể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4" descr="Stationery"/>
          <p:cNvSpPr/>
          <p:nvPr/>
        </p:nvSpPr>
        <p:spPr>
          <a:xfrm rot="660000">
            <a:off x="3355975" y="415925"/>
            <a:ext cx="2151062" cy="1998662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Google Shape;462;p64"/>
          <p:cNvSpPr/>
          <p:nvPr/>
        </p:nvSpPr>
        <p:spPr>
          <a:xfrm>
            <a:off x="3738562" y="836612"/>
            <a:ext cx="1219200" cy="1131887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p64"/>
          <p:cNvSpPr/>
          <p:nvPr/>
        </p:nvSpPr>
        <p:spPr>
          <a:xfrm>
            <a:off x="3836987" y="949325"/>
            <a:ext cx="366712" cy="727075"/>
          </a:xfrm>
          <a:custGeom>
            <a:avLst/>
            <a:gdLst/>
            <a:ahLst/>
            <a:cxnLst/>
            <a:rect l="l" t="t" r="r" b="b"/>
            <a:pathLst>
              <a:path w="208" h="412" extrusionOk="0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4" name="Google Shape;464;p64"/>
          <p:cNvSpPr/>
          <p:nvPr/>
        </p:nvSpPr>
        <p:spPr>
          <a:xfrm>
            <a:off x="4095750" y="933450"/>
            <a:ext cx="696912" cy="679450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5" name="Google Shape;465;p64"/>
          <p:cNvSpPr/>
          <p:nvPr/>
        </p:nvSpPr>
        <p:spPr>
          <a:xfrm>
            <a:off x="4183062" y="1103312"/>
            <a:ext cx="150812" cy="768350"/>
          </a:xfrm>
          <a:custGeom>
            <a:avLst/>
            <a:gdLst/>
            <a:ahLst/>
            <a:cxnLst/>
            <a:rect l="l" t="t" r="r" b="b"/>
            <a:pathLst>
              <a:path w="236" h="478" extrusionOk="0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Google Shape;466;p64"/>
          <p:cNvSpPr/>
          <p:nvPr/>
        </p:nvSpPr>
        <p:spPr>
          <a:xfrm rot="3900000">
            <a:off x="4121150" y="1219200"/>
            <a:ext cx="746125" cy="311150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Google Shape;467;p64"/>
          <p:cNvSpPr/>
          <p:nvPr/>
        </p:nvSpPr>
        <p:spPr>
          <a:xfrm>
            <a:off x="4065587" y="1258887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Google Shape;468;p64"/>
          <p:cNvSpPr/>
          <p:nvPr/>
        </p:nvSpPr>
        <p:spPr>
          <a:xfrm>
            <a:off x="4381500" y="1169987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64"/>
          <p:cNvSpPr/>
          <p:nvPr/>
        </p:nvSpPr>
        <p:spPr>
          <a:xfrm>
            <a:off x="4406900" y="1333500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p64"/>
          <p:cNvSpPr/>
          <p:nvPr/>
        </p:nvSpPr>
        <p:spPr>
          <a:xfrm>
            <a:off x="4262437" y="1427162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Google Shape;471;p64"/>
          <p:cNvSpPr/>
          <p:nvPr/>
        </p:nvSpPr>
        <p:spPr>
          <a:xfrm>
            <a:off x="4005262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72" name="Google Shape;472;p64"/>
          <p:cNvGrpSpPr/>
          <p:nvPr/>
        </p:nvGrpSpPr>
        <p:grpSpPr>
          <a:xfrm>
            <a:off x="3910012" y="882650"/>
            <a:ext cx="944562" cy="1033462"/>
            <a:chOff x="2474" y="556"/>
            <a:chExt cx="536" cy="586"/>
          </a:xfrm>
        </p:grpSpPr>
        <p:sp>
          <p:nvSpPr>
            <p:cNvPr id="473" name="Google Shape;473;p64"/>
            <p:cNvSpPr/>
            <p:nvPr/>
          </p:nvSpPr>
          <p:spPr>
            <a:xfrm>
              <a:off x="2474" y="576"/>
              <a:ext cx="134" cy="439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4" name="Google Shape;474;p64"/>
            <p:cNvSpPr/>
            <p:nvPr/>
          </p:nvSpPr>
          <p:spPr>
            <a:xfrm>
              <a:off x="2661" y="722"/>
              <a:ext cx="83" cy="420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5" name="Google Shape;475;p64"/>
            <p:cNvSpPr/>
            <p:nvPr/>
          </p:nvSpPr>
          <p:spPr>
            <a:xfrm>
              <a:off x="2743" y="655"/>
              <a:ext cx="113" cy="429"/>
            </a:xfrm>
            <a:custGeom>
              <a:avLst/>
              <a:gdLst/>
              <a:ahLst/>
              <a:cxnLst/>
              <a:rect l="l" t="t" r="r" b="b"/>
              <a:pathLst>
                <a:path w="113" h="429" extrusionOk="0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6" name="Google Shape;476;p64"/>
            <p:cNvSpPr/>
            <p:nvPr/>
          </p:nvSpPr>
          <p:spPr>
            <a:xfrm>
              <a:off x="2616" y="556"/>
              <a:ext cx="394" cy="401"/>
            </a:xfrm>
            <a:custGeom>
              <a:avLst/>
              <a:gdLst/>
              <a:ahLst/>
              <a:cxnLst/>
              <a:rect l="l" t="t" r="r" b="b"/>
              <a:pathLst>
                <a:path w="394" h="401" extrusionOk="0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77" name="Google Shape;477;p64"/>
          <p:cNvSpPr/>
          <p:nvPr/>
        </p:nvSpPr>
        <p:spPr>
          <a:xfrm>
            <a:off x="4552950" y="590550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64"/>
          <p:cNvSpPr/>
          <p:nvPr/>
        </p:nvSpPr>
        <p:spPr>
          <a:xfrm>
            <a:off x="4540250" y="6064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Google Shape;479;p64"/>
          <p:cNvSpPr txBox="1"/>
          <p:nvPr/>
        </p:nvSpPr>
        <p:spPr>
          <a:xfrm>
            <a:off x="117475" y="2584450"/>
            <a:ext cx="2611437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500"/>
              <a:buFont typeface="Times New Roman"/>
              <a:buNone/>
            </a:pPr>
            <a:r>
              <a:rPr lang="en-US" sz="25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 bào mẹ</a:t>
            </a:r>
            <a:endParaRPr/>
          </a:p>
        </p:txBody>
      </p:sp>
      <p:sp>
        <p:nvSpPr>
          <p:cNvPr id="480" name="Google Shape;480;p64"/>
          <p:cNvSpPr txBox="1"/>
          <p:nvPr/>
        </p:nvSpPr>
        <p:spPr>
          <a:xfrm>
            <a:off x="3151187" y="2584450"/>
            <a:ext cx="2868612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500"/>
              <a:buFont typeface="Times New Roman"/>
              <a:buNone/>
            </a:pPr>
            <a:r>
              <a:rPr lang="en-US" sz="25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Cuối kì trung gian</a:t>
            </a:r>
            <a:endParaRPr/>
          </a:p>
        </p:txBody>
      </p:sp>
      <p:sp>
        <p:nvSpPr>
          <p:cNvPr id="481" name="Google Shape;481;p64" descr="Stationery"/>
          <p:cNvSpPr/>
          <p:nvPr/>
        </p:nvSpPr>
        <p:spPr>
          <a:xfrm rot="660000">
            <a:off x="342900" y="396875"/>
            <a:ext cx="2182812" cy="2028825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2" name="Google Shape;482;p64"/>
          <p:cNvSpPr/>
          <p:nvPr/>
        </p:nvSpPr>
        <p:spPr>
          <a:xfrm>
            <a:off x="730250" y="815975"/>
            <a:ext cx="1244600" cy="1155700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64"/>
          <p:cNvSpPr/>
          <p:nvPr/>
        </p:nvSpPr>
        <p:spPr>
          <a:xfrm>
            <a:off x="844550" y="928687"/>
            <a:ext cx="374650" cy="742950"/>
          </a:xfrm>
          <a:custGeom>
            <a:avLst/>
            <a:gdLst/>
            <a:ahLst/>
            <a:cxnLst/>
            <a:rect l="l" t="t" r="r" b="b"/>
            <a:pathLst>
              <a:path w="208" h="412" extrusionOk="0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4" name="Google Shape;484;p64"/>
          <p:cNvSpPr/>
          <p:nvPr/>
        </p:nvSpPr>
        <p:spPr>
          <a:xfrm>
            <a:off x="1087437" y="912812"/>
            <a:ext cx="712787" cy="695325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5" name="Google Shape;485;p64"/>
          <p:cNvSpPr/>
          <p:nvPr/>
        </p:nvSpPr>
        <p:spPr>
          <a:xfrm>
            <a:off x="1174750" y="1082675"/>
            <a:ext cx="153987" cy="787400"/>
          </a:xfrm>
          <a:custGeom>
            <a:avLst/>
            <a:gdLst/>
            <a:ahLst/>
            <a:cxnLst/>
            <a:rect l="l" t="t" r="r" b="b"/>
            <a:pathLst>
              <a:path w="236" h="478" extrusionOk="0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6" name="Google Shape;486;p64"/>
          <p:cNvSpPr/>
          <p:nvPr/>
        </p:nvSpPr>
        <p:spPr>
          <a:xfrm rot="3900000">
            <a:off x="1109662" y="1198562"/>
            <a:ext cx="763587" cy="319087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64"/>
          <p:cNvSpPr/>
          <p:nvPr/>
        </p:nvSpPr>
        <p:spPr>
          <a:xfrm>
            <a:off x="1557337" y="574675"/>
            <a:ext cx="220662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8" name="Google Shape;488;p64"/>
          <p:cNvSpPr/>
          <p:nvPr/>
        </p:nvSpPr>
        <p:spPr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9" name="Google Shape;489;p64"/>
          <p:cNvSpPr/>
          <p:nvPr/>
        </p:nvSpPr>
        <p:spPr>
          <a:xfrm>
            <a:off x="1357312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64"/>
          <p:cNvSpPr/>
          <p:nvPr/>
        </p:nvSpPr>
        <p:spPr>
          <a:xfrm>
            <a:off x="1430337" y="1312862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1" name="Google Shape;491;p64"/>
          <p:cNvSpPr/>
          <p:nvPr/>
        </p:nvSpPr>
        <p:spPr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2" name="Google Shape;492;p64"/>
          <p:cNvSpPr/>
          <p:nvPr/>
        </p:nvSpPr>
        <p:spPr>
          <a:xfrm>
            <a:off x="996950" y="1595437"/>
            <a:ext cx="173037" cy="17303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3" name="Google Shape;493;p64"/>
          <p:cNvSpPr txBox="1"/>
          <p:nvPr/>
        </p:nvSpPr>
        <p:spPr>
          <a:xfrm>
            <a:off x="762000" y="3429000"/>
            <a:ext cx="7391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 trung gian: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NST ở dạng sợi mảnh, duỗi xoắn và nhân đôi thành NST kép.</a:t>
            </a:r>
            <a:endParaRPr/>
          </a:p>
        </p:txBody>
      </p:sp>
      <p:sp>
        <p:nvSpPr>
          <p:cNvPr id="494" name="Google Shape;494;p64"/>
          <p:cNvSpPr txBox="1"/>
          <p:nvPr/>
        </p:nvSpPr>
        <p:spPr>
          <a:xfrm>
            <a:off x="111504" y="3429000"/>
            <a:ext cx="457200" cy="5794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🖎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6"/>
          <p:cNvSpPr txBox="1"/>
          <p:nvPr/>
        </p:nvSpPr>
        <p:spPr>
          <a:xfrm>
            <a:off x="0" y="228600"/>
            <a:ext cx="91440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</a:t>
            </a:r>
            <a:r>
              <a:rPr lang="en-US" sz="2800" b="1" i="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DIỄN BIẾN CƠ BẢN CỦA NST TRONG QUÁ TRÌNH NGUYÊN PHÂN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302708" y="2101500"/>
            <a:ext cx="6764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Các em xem kí từng hiệu ứng trên slide 6 đến slide 12, chú ý DIỄN BIẾN CỦA NST ở từng kì rồi hoàn thành bảng 9.2 SGK/29. (có thể kết hợp thông tin ở sgk/28)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 descr="Stationery"/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3795" name="Freeform 3"/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4095750" y="933450"/>
            <a:ext cx="696913" cy="6794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4381500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33902" name="Freeform 14"/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3" name="Freeform 15"/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4" name="Freeform 16"/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" name="Freeform 17"/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6" name="AutoShape 18"/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7" name="AutoShape 19"/>
          <p:cNvSpPr>
            <a:spLocks noChangeArrowheads="1"/>
          </p:cNvSpPr>
          <p:nvPr/>
        </p:nvSpPr>
        <p:spPr bwMode="auto">
          <a:xfrm>
            <a:off x="3938588" y="6064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8" name="Freeform 20" descr="Stationery"/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3809" name="AutoShape 21"/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0" name="AutoShape 22"/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811" name="Group 23"/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33898" name="Oval 24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99" name="Oval 25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00" name="Oval 26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01" name="Oval 27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3812" name="Freeform 28" descr="Stationery"/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3813" name="AutoShape 29"/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4" name="AutoShape 30"/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815" name="Group 31"/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33894" name="Oval 32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95" name="Oval 33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96" name="Oval 34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97" name="Oval 35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352550" y="4830763"/>
            <a:ext cx="115888" cy="306387"/>
            <a:chOff x="2167" y="3128"/>
            <a:chExt cx="86" cy="290"/>
          </a:xfrm>
        </p:grpSpPr>
        <p:grpSp>
          <p:nvGrpSpPr>
            <p:cNvPr id="33886" name="Group 37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3891" name="Oval 38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92" name="Oval 39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93" name="Oval 40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3887" name="Group 41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3888" name="Oval 42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89" name="Oval 43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90" name="Oval 44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1328738" y="4427538"/>
            <a:ext cx="120650" cy="282575"/>
            <a:chOff x="2167" y="3128"/>
            <a:chExt cx="86" cy="290"/>
          </a:xfrm>
        </p:grpSpPr>
        <p:grpSp>
          <p:nvGrpSpPr>
            <p:cNvPr id="33878" name="Group 46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3883" name="Oval 4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84" name="Oval 4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85" name="Oval 4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3879" name="Group 50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3880" name="Oval 51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81" name="Oval 52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82" name="Oval 53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989013" y="4584700"/>
            <a:ext cx="133350" cy="285750"/>
            <a:chOff x="2167" y="3128"/>
            <a:chExt cx="86" cy="290"/>
          </a:xfrm>
        </p:grpSpPr>
        <p:grpSp>
          <p:nvGrpSpPr>
            <p:cNvPr id="33870" name="Group 55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3875" name="Oval 56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76" name="Oval 57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77" name="Oval 58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3871" name="Group 59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3872" name="Oval 60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73" name="Oval 61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74" name="Oval 62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1160463" y="4852988"/>
            <a:ext cx="120650" cy="250825"/>
            <a:chOff x="2167" y="3128"/>
            <a:chExt cx="86" cy="290"/>
          </a:xfrm>
        </p:grpSpPr>
        <p:grpSp>
          <p:nvGrpSpPr>
            <p:cNvPr id="33862" name="Group 64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3867" name="Oval 6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68" name="Oval 6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69" name="Oval 6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3863" name="Group 68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3864" name="Oval 69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65" name="Oval 70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66" name="Oval 71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3820" name="Text Box 72"/>
          <p:cNvSpPr txBox="1">
            <a:spLocks noChangeArrowheads="1"/>
          </p:cNvSpPr>
          <p:nvPr/>
        </p:nvSpPr>
        <p:spPr bwMode="auto">
          <a:xfrm>
            <a:off x="117475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Tế bào mẹ</a:t>
            </a:r>
          </a:p>
        </p:txBody>
      </p:sp>
      <p:sp>
        <p:nvSpPr>
          <p:cNvPr id="33821" name="Text Box 73"/>
          <p:cNvSpPr txBox="1">
            <a:spLocks noChangeArrowheads="1"/>
          </p:cNvSpPr>
          <p:nvPr/>
        </p:nvSpPr>
        <p:spPr bwMode="auto">
          <a:xfrm>
            <a:off x="3151188" y="2584450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trung gian</a:t>
            </a:r>
          </a:p>
        </p:txBody>
      </p:sp>
      <p:sp>
        <p:nvSpPr>
          <p:cNvPr id="33822" name="Text Box 74"/>
          <p:cNvSpPr txBox="1">
            <a:spLocks noChangeArrowheads="1"/>
          </p:cNvSpPr>
          <p:nvPr/>
        </p:nvSpPr>
        <p:spPr bwMode="auto">
          <a:xfrm>
            <a:off x="6261100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đầu</a:t>
            </a:r>
          </a:p>
        </p:txBody>
      </p:sp>
      <p:sp>
        <p:nvSpPr>
          <p:cNvPr id="33823" name="Text Box 75"/>
          <p:cNvSpPr txBox="1">
            <a:spLocks noChangeArrowheads="1"/>
          </p:cNvSpPr>
          <p:nvPr/>
        </p:nvSpPr>
        <p:spPr bwMode="auto">
          <a:xfrm>
            <a:off x="117475" y="6067425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giữa</a:t>
            </a:r>
          </a:p>
        </p:txBody>
      </p:sp>
      <p:sp>
        <p:nvSpPr>
          <p:cNvPr id="33824" name="Freeform 76" descr="Stationery"/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3825" name="Freeform 77"/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Freeform 78"/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Freeform 79"/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Freeform 80"/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Freeform 81"/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AutoShape 82"/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31" name="Oval 83"/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32" name="Oval 84"/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33" name="Oval 85"/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34" name="Oval 86"/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35" name="Oval 87"/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906463" y="4483100"/>
            <a:ext cx="862012" cy="769938"/>
            <a:chOff x="4956" y="2183"/>
            <a:chExt cx="543" cy="485"/>
          </a:xfrm>
        </p:grpSpPr>
        <p:sp>
          <p:nvSpPr>
            <p:cNvPr id="33850" name="Freeform 89"/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20 w 208"/>
                <a:gd name="T1" fmla="*/ 0 h 412"/>
                <a:gd name="T2" fmla="*/ 3 w 208"/>
                <a:gd name="T3" fmla="*/ 2 h 412"/>
                <a:gd name="T4" fmla="*/ 3 w 208"/>
                <a:gd name="T5" fmla="*/ 4 h 412"/>
                <a:gd name="T6" fmla="*/ 13 w 208"/>
                <a:gd name="T7" fmla="*/ 6 h 412"/>
                <a:gd name="T8" fmla="*/ 16 w 208"/>
                <a:gd name="T9" fmla="*/ 6 h 412"/>
                <a:gd name="T10" fmla="*/ 20 w 208"/>
                <a:gd name="T11" fmla="*/ 6 h 412"/>
                <a:gd name="T12" fmla="*/ 25 w 208"/>
                <a:gd name="T13" fmla="*/ 9 h 412"/>
                <a:gd name="T14" fmla="*/ 18 w 208"/>
                <a:gd name="T15" fmla="*/ 11 h 412"/>
                <a:gd name="T16" fmla="*/ 9 w 208"/>
                <a:gd name="T17" fmla="*/ 12 h 412"/>
                <a:gd name="T18" fmla="*/ 11 w 208"/>
                <a:gd name="T19" fmla="*/ 15 h 412"/>
                <a:gd name="T20" fmla="*/ 15 w 208"/>
                <a:gd name="T21" fmla="*/ 17 h 412"/>
                <a:gd name="T22" fmla="*/ 24 w 208"/>
                <a:gd name="T23" fmla="*/ 16 h 412"/>
                <a:gd name="T24" fmla="*/ 34 w 208"/>
                <a:gd name="T25" fmla="*/ 16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1" name="Freeform 90"/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19 w 451"/>
                <a:gd name="T1" fmla="*/ 6 h 441"/>
                <a:gd name="T2" fmla="*/ 22 w 451"/>
                <a:gd name="T3" fmla="*/ 2 h 441"/>
                <a:gd name="T4" fmla="*/ 20 w 451"/>
                <a:gd name="T5" fmla="*/ 2 h 441"/>
                <a:gd name="T6" fmla="*/ 17 w 451"/>
                <a:gd name="T7" fmla="*/ 2 h 441"/>
                <a:gd name="T8" fmla="*/ 15 w 451"/>
                <a:gd name="T9" fmla="*/ 2 h 441"/>
                <a:gd name="T10" fmla="*/ 14 w 451"/>
                <a:gd name="T11" fmla="*/ 2 h 441"/>
                <a:gd name="T12" fmla="*/ 11 w 451"/>
                <a:gd name="T13" fmla="*/ 2 h 441"/>
                <a:gd name="T14" fmla="*/ 11 w 451"/>
                <a:gd name="T15" fmla="*/ 1 h 441"/>
                <a:gd name="T16" fmla="*/ 14 w 451"/>
                <a:gd name="T17" fmla="*/ 1 h 441"/>
                <a:gd name="T18" fmla="*/ 10 w 451"/>
                <a:gd name="T19" fmla="*/ 1 h 441"/>
                <a:gd name="T20" fmla="*/ 8 w 451"/>
                <a:gd name="T21" fmla="*/ 1 h 441"/>
                <a:gd name="T22" fmla="*/ 4 w 451"/>
                <a:gd name="T23" fmla="*/ 1 h 441"/>
                <a:gd name="T24" fmla="*/ 0 w 451"/>
                <a:gd name="T25" fmla="*/ 1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2" name="Freeform 91"/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1 h 478"/>
                <a:gd name="T4" fmla="*/ 0 w 236"/>
                <a:gd name="T5" fmla="*/ 2 h 478"/>
                <a:gd name="T6" fmla="*/ 0 w 236"/>
                <a:gd name="T7" fmla="*/ 3 h 478"/>
                <a:gd name="T8" fmla="*/ 0 w 236"/>
                <a:gd name="T9" fmla="*/ 3 h 478"/>
                <a:gd name="T10" fmla="*/ 0 w 236"/>
                <a:gd name="T11" fmla="*/ 3 h 478"/>
                <a:gd name="T12" fmla="*/ 0 w 236"/>
                <a:gd name="T13" fmla="*/ 4 h 478"/>
                <a:gd name="T14" fmla="*/ 0 w 236"/>
                <a:gd name="T15" fmla="*/ 5 h 478"/>
                <a:gd name="T16" fmla="*/ 0 w 236"/>
                <a:gd name="T17" fmla="*/ 6 h 478"/>
                <a:gd name="T18" fmla="*/ 0 w 236"/>
                <a:gd name="T19" fmla="*/ 8 h 478"/>
                <a:gd name="T20" fmla="*/ 0 w 236"/>
                <a:gd name="T21" fmla="*/ 8 h 478"/>
                <a:gd name="T22" fmla="*/ 0 w 236"/>
                <a:gd name="T23" fmla="*/ 8 h 478"/>
                <a:gd name="T24" fmla="*/ 0 w 236"/>
                <a:gd name="T25" fmla="*/ 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3" name="Freeform 92"/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9 w 451"/>
                <a:gd name="T1" fmla="*/ 0 h 441"/>
                <a:gd name="T2" fmla="*/ 11 w 451"/>
                <a:gd name="T3" fmla="*/ 0 h 441"/>
                <a:gd name="T4" fmla="*/ 10 w 451"/>
                <a:gd name="T5" fmla="*/ 0 h 441"/>
                <a:gd name="T6" fmla="*/ 9 w 451"/>
                <a:gd name="T7" fmla="*/ 0 h 441"/>
                <a:gd name="T8" fmla="*/ 7 w 451"/>
                <a:gd name="T9" fmla="*/ 0 h 441"/>
                <a:gd name="T10" fmla="*/ 7 w 451"/>
                <a:gd name="T11" fmla="*/ 0 h 441"/>
                <a:gd name="T12" fmla="*/ 5 w 451"/>
                <a:gd name="T13" fmla="*/ 0 h 441"/>
                <a:gd name="T14" fmla="*/ 6 w 451"/>
                <a:gd name="T15" fmla="*/ 0 h 441"/>
                <a:gd name="T16" fmla="*/ 7 w 451"/>
                <a:gd name="T17" fmla="*/ 0 h 441"/>
                <a:gd name="T18" fmla="*/ 5 w 451"/>
                <a:gd name="T19" fmla="*/ 0 h 441"/>
                <a:gd name="T20" fmla="*/ 4 w 451"/>
                <a:gd name="T21" fmla="*/ 0 h 441"/>
                <a:gd name="T22" fmla="*/ 2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4" name="Oval 93"/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5" name="Oval 94"/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6" name="Oval 95"/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7" name="Oval 96"/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8" name="Freeform 97"/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18 w 134"/>
                <a:gd name="T1" fmla="*/ 0 h 439"/>
                <a:gd name="T2" fmla="*/ 2 w 134"/>
                <a:gd name="T3" fmla="*/ 3 h 439"/>
                <a:gd name="T4" fmla="*/ 2 w 134"/>
                <a:gd name="T5" fmla="*/ 4 h 439"/>
                <a:gd name="T6" fmla="*/ 15 w 134"/>
                <a:gd name="T7" fmla="*/ 6 h 439"/>
                <a:gd name="T8" fmla="*/ 16 w 134"/>
                <a:gd name="T9" fmla="*/ 13 h 439"/>
                <a:gd name="T10" fmla="*/ 12 w 134"/>
                <a:gd name="T11" fmla="*/ 13 h 439"/>
                <a:gd name="T12" fmla="*/ 2 w 134"/>
                <a:gd name="T13" fmla="*/ 14 h 439"/>
                <a:gd name="T14" fmla="*/ 6 w 134"/>
                <a:gd name="T15" fmla="*/ 15 h 439"/>
                <a:gd name="T16" fmla="*/ 10 w 134"/>
                <a:gd name="T17" fmla="*/ 16 h 439"/>
                <a:gd name="T18" fmla="*/ 12 w 134"/>
                <a:gd name="T19" fmla="*/ 18 h 439"/>
                <a:gd name="T20" fmla="*/ 18 w 134"/>
                <a:gd name="T21" fmla="*/ 1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Freeform 98"/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6 w 83"/>
                <a:gd name="T1" fmla="*/ 0 h 420"/>
                <a:gd name="T2" fmla="*/ 11 w 83"/>
                <a:gd name="T3" fmla="*/ 6 h 420"/>
                <a:gd name="T4" fmla="*/ 4 w 83"/>
                <a:gd name="T5" fmla="*/ 13 h 420"/>
                <a:gd name="T6" fmla="*/ 6 w 83"/>
                <a:gd name="T7" fmla="*/ 15 h 420"/>
                <a:gd name="T8" fmla="*/ 12 w 83"/>
                <a:gd name="T9" fmla="*/ 17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Freeform 99"/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1 h 429"/>
                <a:gd name="T2" fmla="*/ 6 w 113"/>
                <a:gd name="T3" fmla="*/ 2 h 429"/>
                <a:gd name="T4" fmla="*/ 11 w 113"/>
                <a:gd name="T5" fmla="*/ 3 h 429"/>
                <a:gd name="T6" fmla="*/ 8 w 113"/>
                <a:gd name="T7" fmla="*/ 7 h 429"/>
                <a:gd name="T8" fmla="*/ 6 w 113"/>
                <a:gd name="T9" fmla="*/ 8 h 429"/>
                <a:gd name="T10" fmla="*/ 17 w 113"/>
                <a:gd name="T11" fmla="*/ 14 h 429"/>
                <a:gd name="T12" fmla="*/ 15 w 113"/>
                <a:gd name="T13" fmla="*/ 15 h 429"/>
                <a:gd name="T14" fmla="*/ 8 w 113"/>
                <a:gd name="T15" fmla="*/ 18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Freeform 100"/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1 h 401"/>
                <a:gd name="T2" fmla="*/ 24 w 394"/>
                <a:gd name="T3" fmla="*/ 0 h 401"/>
                <a:gd name="T4" fmla="*/ 30 w 394"/>
                <a:gd name="T5" fmla="*/ 1 h 401"/>
                <a:gd name="T6" fmla="*/ 37 w 394"/>
                <a:gd name="T7" fmla="*/ 4 h 401"/>
                <a:gd name="T8" fmla="*/ 30 w 394"/>
                <a:gd name="T9" fmla="*/ 6 h 401"/>
                <a:gd name="T10" fmla="*/ 28 w 394"/>
                <a:gd name="T11" fmla="*/ 7 h 401"/>
                <a:gd name="T12" fmla="*/ 40 w 394"/>
                <a:gd name="T13" fmla="*/ 8 h 401"/>
                <a:gd name="T14" fmla="*/ 49 w 394"/>
                <a:gd name="T15" fmla="*/ 7 h 401"/>
                <a:gd name="T16" fmla="*/ 60 w 394"/>
                <a:gd name="T17" fmla="*/ 8 h 401"/>
                <a:gd name="T18" fmla="*/ 63 w 394"/>
                <a:gd name="T19" fmla="*/ 9 h 401"/>
                <a:gd name="T20" fmla="*/ 57 w 394"/>
                <a:gd name="T21" fmla="*/ 15 h 401"/>
                <a:gd name="T22" fmla="*/ 55 w 394"/>
                <a:gd name="T23" fmla="*/ 17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37" name="Group 101"/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33838" name="Freeform 102"/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20 w 208"/>
                <a:gd name="T1" fmla="*/ 0 h 412"/>
                <a:gd name="T2" fmla="*/ 3 w 208"/>
                <a:gd name="T3" fmla="*/ 2 h 412"/>
                <a:gd name="T4" fmla="*/ 3 w 208"/>
                <a:gd name="T5" fmla="*/ 4 h 412"/>
                <a:gd name="T6" fmla="*/ 13 w 208"/>
                <a:gd name="T7" fmla="*/ 6 h 412"/>
                <a:gd name="T8" fmla="*/ 16 w 208"/>
                <a:gd name="T9" fmla="*/ 6 h 412"/>
                <a:gd name="T10" fmla="*/ 20 w 208"/>
                <a:gd name="T11" fmla="*/ 6 h 412"/>
                <a:gd name="T12" fmla="*/ 25 w 208"/>
                <a:gd name="T13" fmla="*/ 9 h 412"/>
                <a:gd name="T14" fmla="*/ 18 w 208"/>
                <a:gd name="T15" fmla="*/ 11 h 412"/>
                <a:gd name="T16" fmla="*/ 9 w 208"/>
                <a:gd name="T17" fmla="*/ 12 h 412"/>
                <a:gd name="T18" fmla="*/ 11 w 208"/>
                <a:gd name="T19" fmla="*/ 15 h 412"/>
                <a:gd name="T20" fmla="*/ 15 w 208"/>
                <a:gd name="T21" fmla="*/ 17 h 412"/>
                <a:gd name="T22" fmla="*/ 24 w 208"/>
                <a:gd name="T23" fmla="*/ 16 h 412"/>
                <a:gd name="T24" fmla="*/ 34 w 208"/>
                <a:gd name="T25" fmla="*/ 16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9" name="Freeform 103"/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19 w 451"/>
                <a:gd name="T1" fmla="*/ 6 h 441"/>
                <a:gd name="T2" fmla="*/ 22 w 451"/>
                <a:gd name="T3" fmla="*/ 2 h 441"/>
                <a:gd name="T4" fmla="*/ 20 w 451"/>
                <a:gd name="T5" fmla="*/ 2 h 441"/>
                <a:gd name="T6" fmla="*/ 17 w 451"/>
                <a:gd name="T7" fmla="*/ 2 h 441"/>
                <a:gd name="T8" fmla="*/ 15 w 451"/>
                <a:gd name="T9" fmla="*/ 2 h 441"/>
                <a:gd name="T10" fmla="*/ 14 w 451"/>
                <a:gd name="T11" fmla="*/ 2 h 441"/>
                <a:gd name="T12" fmla="*/ 11 w 451"/>
                <a:gd name="T13" fmla="*/ 2 h 441"/>
                <a:gd name="T14" fmla="*/ 11 w 451"/>
                <a:gd name="T15" fmla="*/ 1 h 441"/>
                <a:gd name="T16" fmla="*/ 14 w 451"/>
                <a:gd name="T17" fmla="*/ 1 h 441"/>
                <a:gd name="T18" fmla="*/ 10 w 451"/>
                <a:gd name="T19" fmla="*/ 1 h 441"/>
                <a:gd name="T20" fmla="*/ 8 w 451"/>
                <a:gd name="T21" fmla="*/ 1 h 441"/>
                <a:gd name="T22" fmla="*/ 4 w 451"/>
                <a:gd name="T23" fmla="*/ 1 h 441"/>
                <a:gd name="T24" fmla="*/ 0 w 451"/>
                <a:gd name="T25" fmla="*/ 1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0" name="Freeform 104"/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1 h 478"/>
                <a:gd name="T4" fmla="*/ 0 w 236"/>
                <a:gd name="T5" fmla="*/ 2 h 478"/>
                <a:gd name="T6" fmla="*/ 0 w 236"/>
                <a:gd name="T7" fmla="*/ 3 h 478"/>
                <a:gd name="T8" fmla="*/ 0 w 236"/>
                <a:gd name="T9" fmla="*/ 3 h 478"/>
                <a:gd name="T10" fmla="*/ 0 w 236"/>
                <a:gd name="T11" fmla="*/ 3 h 478"/>
                <a:gd name="T12" fmla="*/ 0 w 236"/>
                <a:gd name="T13" fmla="*/ 4 h 478"/>
                <a:gd name="T14" fmla="*/ 0 w 236"/>
                <a:gd name="T15" fmla="*/ 5 h 478"/>
                <a:gd name="T16" fmla="*/ 0 w 236"/>
                <a:gd name="T17" fmla="*/ 6 h 478"/>
                <a:gd name="T18" fmla="*/ 0 w 236"/>
                <a:gd name="T19" fmla="*/ 8 h 478"/>
                <a:gd name="T20" fmla="*/ 0 w 236"/>
                <a:gd name="T21" fmla="*/ 8 h 478"/>
                <a:gd name="T22" fmla="*/ 0 w 236"/>
                <a:gd name="T23" fmla="*/ 8 h 478"/>
                <a:gd name="T24" fmla="*/ 0 w 236"/>
                <a:gd name="T25" fmla="*/ 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1" name="Freeform 105"/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9 w 451"/>
                <a:gd name="T1" fmla="*/ 0 h 441"/>
                <a:gd name="T2" fmla="*/ 11 w 451"/>
                <a:gd name="T3" fmla="*/ 0 h 441"/>
                <a:gd name="T4" fmla="*/ 10 w 451"/>
                <a:gd name="T5" fmla="*/ 0 h 441"/>
                <a:gd name="T6" fmla="*/ 9 w 451"/>
                <a:gd name="T7" fmla="*/ 0 h 441"/>
                <a:gd name="T8" fmla="*/ 7 w 451"/>
                <a:gd name="T9" fmla="*/ 0 h 441"/>
                <a:gd name="T10" fmla="*/ 7 w 451"/>
                <a:gd name="T11" fmla="*/ 0 h 441"/>
                <a:gd name="T12" fmla="*/ 5 w 451"/>
                <a:gd name="T13" fmla="*/ 0 h 441"/>
                <a:gd name="T14" fmla="*/ 6 w 451"/>
                <a:gd name="T15" fmla="*/ 0 h 441"/>
                <a:gd name="T16" fmla="*/ 7 w 451"/>
                <a:gd name="T17" fmla="*/ 0 h 441"/>
                <a:gd name="T18" fmla="*/ 5 w 451"/>
                <a:gd name="T19" fmla="*/ 0 h 441"/>
                <a:gd name="T20" fmla="*/ 4 w 451"/>
                <a:gd name="T21" fmla="*/ 0 h 441"/>
                <a:gd name="T22" fmla="*/ 2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2" name="Oval 106"/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3" name="Oval 107"/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4" name="Oval 108"/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5" name="Oval 109"/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6" name="Freeform 110"/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18 w 134"/>
                <a:gd name="T1" fmla="*/ 0 h 439"/>
                <a:gd name="T2" fmla="*/ 2 w 134"/>
                <a:gd name="T3" fmla="*/ 3 h 439"/>
                <a:gd name="T4" fmla="*/ 2 w 134"/>
                <a:gd name="T5" fmla="*/ 4 h 439"/>
                <a:gd name="T6" fmla="*/ 15 w 134"/>
                <a:gd name="T7" fmla="*/ 6 h 439"/>
                <a:gd name="T8" fmla="*/ 16 w 134"/>
                <a:gd name="T9" fmla="*/ 13 h 439"/>
                <a:gd name="T10" fmla="*/ 12 w 134"/>
                <a:gd name="T11" fmla="*/ 13 h 439"/>
                <a:gd name="T12" fmla="*/ 2 w 134"/>
                <a:gd name="T13" fmla="*/ 14 h 439"/>
                <a:gd name="T14" fmla="*/ 6 w 134"/>
                <a:gd name="T15" fmla="*/ 15 h 439"/>
                <a:gd name="T16" fmla="*/ 10 w 134"/>
                <a:gd name="T17" fmla="*/ 16 h 439"/>
                <a:gd name="T18" fmla="*/ 12 w 134"/>
                <a:gd name="T19" fmla="*/ 18 h 439"/>
                <a:gd name="T20" fmla="*/ 18 w 134"/>
                <a:gd name="T21" fmla="*/ 1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Freeform 111"/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6 w 83"/>
                <a:gd name="T1" fmla="*/ 0 h 420"/>
                <a:gd name="T2" fmla="*/ 11 w 83"/>
                <a:gd name="T3" fmla="*/ 6 h 420"/>
                <a:gd name="T4" fmla="*/ 4 w 83"/>
                <a:gd name="T5" fmla="*/ 13 h 420"/>
                <a:gd name="T6" fmla="*/ 6 w 83"/>
                <a:gd name="T7" fmla="*/ 15 h 420"/>
                <a:gd name="T8" fmla="*/ 12 w 83"/>
                <a:gd name="T9" fmla="*/ 17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Freeform 112"/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1 h 429"/>
                <a:gd name="T2" fmla="*/ 6 w 113"/>
                <a:gd name="T3" fmla="*/ 2 h 429"/>
                <a:gd name="T4" fmla="*/ 11 w 113"/>
                <a:gd name="T5" fmla="*/ 3 h 429"/>
                <a:gd name="T6" fmla="*/ 8 w 113"/>
                <a:gd name="T7" fmla="*/ 7 h 429"/>
                <a:gd name="T8" fmla="*/ 6 w 113"/>
                <a:gd name="T9" fmla="*/ 8 h 429"/>
                <a:gd name="T10" fmla="*/ 17 w 113"/>
                <a:gd name="T11" fmla="*/ 14 h 429"/>
                <a:gd name="T12" fmla="*/ 15 w 113"/>
                <a:gd name="T13" fmla="*/ 15 h 429"/>
                <a:gd name="T14" fmla="*/ 8 w 113"/>
                <a:gd name="T15" fmla="*/ 18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Freeform 113"/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1 h 401"/>
                <a:gd name="T2" fmla="*/ 24 w 394"/>
                <a:gd name="T3" fmla="*/ 0 h 401"/>
                <a:gd name="T4" fmla="*/ 30 w 394"/>
                <a:gd name="T5" fmla="*/ 1 h 401"/>
                <a:gd name="T6" fmla="*/ 37 w 394"/>
                <a:gd name="T7" fmla="*/ 4 h 401"/>
                <a:gd name="T8" fmla="*/ 30 w 394"/>
                <a:gd name="T9" fmla="*/ 6 h 401"/>
                <a:gd name="T10" fmla="*/ 28 w 394"/>
                <a:gd name="T11" fmla="*/ 7 h 401"/>
                <a:gd name="T12" fmla="*/ 40 w 394"/>
                <a:gd name="T13" fmla="*/ 8 h 401"/>
                <a:gd name="T14" fmla="*/ 49 w 394"/>
                <a:gd name="T15" fmla="*/ 7 h 401"/>
                <a:gd name="T16" fmla="*/ 60 w 394"/>
                <a:gd name="T17" fmla="*/ 8 h 401"/>
                <a:gd name="T18" fmla="*/ 63 w 394"/>
                <a:gd name="T19" fmla="*/ 9 h 401"/>
                <a:gd name="T20" fmla="*/ 57 w 394"/>
                <a:gd name="T21" fmla="*/ 15 h 401"/>
                <a:gd name="T22" fmla="*/ 55 w 394"/>
                <a:gd name="T23" fmla="*/ 17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5831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7 C -0.00174 0.02196 -0.00087 0.04693 0.00573 0.06311 C 0.01232 0.07906 0.02517 0.086 0.03819 0.09339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4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9.89367E-7 L 0.00209 -0.05432 L 0.00417 -0.08692 L 0.01233 -0.10056 L 0.02049 -0.11419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 descr="Stationery"/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34955" name="Oval 6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56" name="Oval 7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57" name="Oval 8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58" name="Oval 9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4822" name="Freeform 10" descr="Stationery"/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4823" name="AutoShape 11"/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4" name="AutoShape 12"/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4825" name="Group 13"/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34951" name="Oval 14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52" name="Oval 15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53" name="Oval 16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54" name="Oval 17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826" name="Group 18"/>
          <p:cNvGrpSpPr>
            <a:grpSpLocks/>
          </p:cNvGrpSpPr>
          <p:nvPr/>
        </p:nvGrpSpPr>
        <p:grpSpPr bwMode="auto">
          <a:xfrm>
            <a:off x="1352550" y="4830763"/>
            <a:ext cx="115888" cy="306387"/>
            <a:chOff x="2167" y="3128"/>
            <a:chExt cx="86" cy="290"/>
          </a:xfrm>
        </p:grpSpPr>
        <p:grpSp>
          <p:nvGrpSpPr>
            <p:cNvPr id="34943" name="Group 19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4948" name="Oval 20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49" name="Oval 21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50" name="Oval 22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944" name="Group 23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4945" name="Oval 24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46" name="Oval 25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47" name="Oval 26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827" name="Group 27"/>
          <p:cNvGrpSpPr>
            <a:grpSpLocks/>
          </p:cNvGrpSpPr>
          <p:nvPr/>
        </p:nvGrpSpPr>
        <p:grpSpPr bwMode="auto">
          <a:xfrm>
            <a:off x="1328738" y="4427538"/>
            <a:ext cx="120650" cy="282575"/>
            <a:chOff x="2167" y="3128"/>
            <a:chExt cx="86" cy="290"/>
          </a:xfrm>
        </p:grpSpPr>
        <p:grpSp>
          <p:nvGrpSpPr>
            <p:cNvPr id="34935" name="Group 28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4940" name="Oval 29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41" name="Oval 30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42" name="Oval 31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936" name="Group 32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4937" name="Oval 33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38" name="Oval 34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39" name="Oval 35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828" name="Group 36"/>
          <p:cNvGrpSpPr>
            <a:grpSpLocks/>
          </p:cNvGrpSpPr>
          <p:nvPr/>
        </p:nvGrpSpPr>
        <p:grpSpPr bwMode="auto">
          <a:xfrm>
            <a:off x="1327150" y="5216525"/>
            <a:ext cx="133350" cy="285750"/>
            <a:chOff x="2167" y="3128"/>
            <a:chExt cx="86" cy="290"/>
          </a:xfrm>
        </p:grpSpPr>
        <p:grpSp>
          <p:nvGrpSpPr>
            <p:cNvPr id="34927" name="Group 37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4932" name="Oval 38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33" name="Oval 39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34" name="Oval 40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928" name="Group 41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4929" name="Oval 42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30" name="Oval 43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31" name="Oval 44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829" name="Group 45"/>
          <p:cNvGrpSpPr>
            <a:grpSpLocks/>
          </p:cNvGrpSpPr>
          <p:nvPr/>
        </p:nvGrpSpPr>
        <p:grpSpPr bwMode="auto">
          <a:xfrm>
            <a:off x="1339850" y="4062413"/>
            <a:ext cx="120650" cy="250825"/>
            <a:chOff x="2167" y="3128"/>
            <a:chExt cx="86" cy="290"/>
          </a:xfrm>
        </p:grpSpPr>
        <p:grpSp>
          <p:nvGrpSpPr>
            <p:cNvPr id="34919" name="Group 46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4924" name="Oval 4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25" name="Oval 4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26" name="Oval 4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920" name="Group 50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4921" name="Oval 51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22" name="Oval 52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23" name="Oval 53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4830" name="Freeform 54" descr="Stationery"/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34831" name="Group 55"/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34912" name="AutoShape 56"/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13" name="AutoShape 57"/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4914" name="Group 58"/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34915" name="Oval 59"/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16" name="Oval 60"/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17" name="Oval 61"/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18" name="Oval 62"/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" name="Group 63"/>
          <p:cNvGrpSpPr>
            <a:grpSpLocks/>
          </p:cNvGrpSpPr>
          <p:nvPr/>
        </p:nvGrpSpPr>
        <p:grpSpPr bwMode="auto">
          <a:xfrm>
            <a:off x="3960813" y="4816475"/>
            <a:ext cx="80962" cy="306388"/>
            <a:chOff x="2167" y="3082"/>
            <a:chExt cx="60" cy="336"/>
          </a:xfrm>
        </p:grpSpPr>
        <p:sp>
          <p:nvSpPr>
            <p:cNvPr id="34909" name="Oval 64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10" name="Oval 65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11" name="Oval 66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67"/>
          <p:cNvGrpSpPr>
            <a:grpSpLocks/>
          </p:cNvGrpSpPr>
          <p:nvPr/>
        </p:nvGrpSpPr>
        <p:grpSpPr bwMode="auto">
          <a:xfrm>
            <a:off x="4008438" y="4816475"/>
            <a:ext cx="84137" cy="306388"/>
            <a:chOff x="2730" y="3034"/>
            <a:chExt cx="53" cy="193"/>
          </a:xfrm>
        </p:grpSpPr>
        <p:sp>
          <p:nvSpPr>
            <p:cNvPr id="34906" name="Oval 68"/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07" name="Oval 69"/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08" name="Oval 70"/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71"/>
          <p:cNvGrpSpPr>
            <a:grpSpLocks/>
          </p:cNvGrpSpPr>
          <p:nvPr/>
        </p:nvGrpSpPr>
        <p:grpSpPr bwMode="auto">
          <a:xfrm>
            <a:off x="4044950" y="4413250"/>
            <a:ext cx="66675" cy="282575"/>
            <a:chOff x="2693" y="2780"/>
            <a:chExt cx="42" cy="178"/>
          </a:xfrm>
        </p:grpSpPr>
        <p:sp>
          <p:nvSpPr>
            <p:cNvPr id="34903" name="Oval 72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04" name="Oval 73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05" name="Oval 74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" name="Group 75"/>
          <p:cNvGrpSpPr>
            <a:grpSpLocks/>
          </p:cNvGrpSpPr>
          <p:nvPr/>
        </p:nvGrpSpPr>
        <p:grpSpPr bwMode="auto">
          <a:xfrm>
            <a:off x="3957638" y="5202238"/>
            <a:ext cx="93662" cy="285750"/>
            <a:chOff x="2479" y="3277"/>
            <a:chExt cx="59" cy="180"/>
          </a:xfrm>
        </p:grpSpPr>
        <p:sp>
          <p:nvSpPr>
            <p:cNvPr id="34900" name="Oval 76"/>
            <p:cNvSpPr>
              <a:spLocks noChangeArrowheads="1"/>
            </p:cNvSpPr>
            <p:nvPr/>
          </p:nvSpPr>
          <p:spPr bwMode="auto">
            <a:xfrm>
              <a:off x="2491" y="3348"/>
              <a:ext cx="47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01" name="Oval 77"/>
            <p:cNvSpPr>
              <a:spLocks noChangeArrowheads="1"/>
            </p:cNvSpPr>
            <p:nvPr/>
          </p:nvSpPr>
          <p:spPr bwMode="auto">
            <a:xfrm rot="-770803">
              <a:off x="2482" y="3277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02" name="Oval 78"/>
            <p:cNvSpPr>
              <a:spLocks noChangeArrowheads="1"/>
            </p:cNvSpPr>
            <p:nvPr/>
          </p:nvSpPr>
          <p:spPr bwMode="auto">
            <a:xfrm rot="770803" flipV="1">
              <a:off x="2479" y="3366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" name="Group 79"/>
          <p:cNvGrpSpPr>
            <a:grpSpLocks/>
          </p:cNvGrpSpPr>
          <p:nvPr/>
        </p:nvGrpSpPr>
        <p:grpSpPr bwMode="auto">
          <a:xfrm flipH="1">
            <a:off x="3997325" y="5202238"/>
            <a:ext cx="93663" cy="285750"/>
            <a:chOff x="2167" y="3082"/>
            <a:chExt cx="60" cy="336"/>
          </a:xfrm>
        </p:grpSpPr>
        <p:sp>
          <p:nvSpPr>
            <p:cNvPr id="34897" name="Oval 80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98" name="Oval 81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99" name="Oval 82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" name="Group 83"/>
          <p:cNvGrpSpPr>
            <a:grpSpLocks/>
          </p:cNvGrpSpPr>
          <p:nvPr/>
        </p:nvGrpSpPr>
        <p:grpSpPr bwMode="auto">
          <a:xfrm>
            <a:off x="3949700" y="4048125"/>
            <a:ext cx="84138" cy="250825"/>
            <a:chOff x="2167" y="3082"/>
            <a:chExt cx="60" cy="336"/>
          </a:xfrm>
        </p:grpSpPr>
        <p:sp>
          <p:nvSpPr>
            <p:cNvPr id="34894" name="Oval 84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95" name="Oval 85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96" name="Oval 86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" name="Group 87"/>
          <p:cNvGrpSpPr>
            <a:grpSpLocks/>
          </p:cNvGrpSpPr>
          <p:nvPr/>
        </p:nvGrpSpPr>
        <p:grpSpPr bwMode="auto">
          <a:xfrm flipH="1">
            <a:off x="3976688" y="4048125"/>
            <a:ext cx="84137" cy="250825"/>
            <a:chOff x="2167" y="3082"/>
            <a:chExt cx="60" cy="336"/>
          </a:xfrm>
        </p:grpSpPr>
        <p:sp>
          <p:nvSpPr>
            <p:cNvPr id="34891" name="Oval 88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92" name="Oval 89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93" name="Oval 90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" name="Group 91"/>
          <p:cNvGrpSpPr>
            <a:grpSpLocks/>
          </p:cNvGrpSpPr>
          <p:nvPr/>
        </p:nvGrpSpPr>
        <p:grpSpPr bwMode="auto">
          <a:xfrm flipH="1">
            <a:off x="3995738" y="4408488"/>
            <a:ext cx="66675" cy="282575"/>
            <a:chOff x="2693" y="2780"/>
            <a:chExt cx="42" cy="178"/>
          </a:xfrm>
        </p:grpSpPr>
        <p:sp>
          <p:nvSpPr>
            <p:cNvPr id="34888" name="Oval 92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89" name="Oval 93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90" name="Oval 94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4840" name="Text Box 95"/>
          <p:cNvSpPr txBox="1">
            <a:spLocks noChangeArrowheads="1"/>
          </p:cNvSpPr>
          <p:nvPr/>
        </p:nvSpPr>
        <p:spPr bwMode="auto">
          <a:xfrm>
            <a:off x="117475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Tế bào mẹ</a:t>
            </a:r>
          </a:p>
        </p:txBody>
      </p:sp>
      <p:sp>
        <p:nvSpPr>
          <p:cNvPr id="34841" name="Text Box 96"/>
          <p:cNvSpPr txBox="1">
            <a:spLocks noChangeArrowheads="1"/>
          </p:cNvSpPr>
          <p:nvPr/>
        </p:nvSpPr>
        <p:spPr bwMode="auto">
          <a:xfrm>
            <a:off x="3151188" y="2584450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trung gian</a:t>
            </a:r>
          </a:p>
        </p:txBody>
      </p:sp>
      <p:sp>
        <p:nvSpPr>
          <p:cNvPr id="34842" name="Text Box 97"/>
          <p:cNvSpPr txBox="1">
            <a:spLocks noChangeArrowheads="1"/>
          </p:cNvSpPr>
          <p:nvPr/>
        </p:nvSpPr>
        <p:spPr bwMode="auto">
          <a:xfrm>
            <a:off x="6261100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đầu</a:t>
            </a:r>
          </a:p>
        </p:txBody>
      </p:sp>
      <p:sp>
        <p:nvSpPr>
          <p:cNvPr id="34843" name="Text Box 98"/>
          <p:cNvSpPr txBox="1">
            <a:spLocks noChangeArrowheads="1"/>
          </p:cNvSpPr>
          <p:nvPr/>
        </p:nvSpPr>
        <p:spPr bwMode="auto">
          <a:xfrm>
            <a:off x="117475" y="6067425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giữa</a:t>
            </a:r>
          </a:p>
        </p:txBody>
      </p:sp>
      <p:sp>
        <p:nvSpPr>
          <p:cNvPr id="34844" name="Text Box 99"/>
          <p:cNvSpPr txBox="1">
            <a:spLocks noChangeArrowheads="1"/>
          </p:cNvSpPr>
          <p:nvPr/>
        </p:nvSpPr>
        <p:spPr bwMode="auto">
          <a:xfrm>
            <a:off x="2767013" y="6067425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sau</a:t>
            </a:r>
          </a:p>
        </p:txBody>
      </p:sp>
      <p:sp>
        <p:nvSpPr>
          <p:cNvPr id="34845" name="Freeform 100" descr="Stationery"/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4846" name="Freeform 101"/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Freeform 102"/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Freeform 103"/>
          <p:cNvSpPr>
            <a:spLocks/>
          </p:cNvSpPr>
          <p:nvPr/>
        </p:nvSpPr>
        <p:spPr bwMode="auto">
          <a:xfrm>
            <a:off x="4095750" y="933450"/>
            <a:ext cx="696913" cy="6794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Freeform 104"/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Freeform 105"/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Oval 106"/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2" name="Oval 107"/>
          <p:cNvSpPr>
            <a:spLocks noChangeArrowheads="1"/>
          </p:cNvSpPr>
          <p:nvPr/>
        </p:nvSpPr>
        <p:spPr bwMode="auto">
          <a:xfrm>
            <a:off x="4381500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3" name="Oval 108"/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4" name="Oval 109"/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5" name="Oval 110"/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4856" name="Group 111"/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34884" name="Freeform 112"/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5" name="Freeform 113"/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Freeform 114"/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7" name="Freeform 115"/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57" name="AutoShape 116"/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8" name="AutoShape 117"/>
          <p:cNvSpPr>
            <a:spLocks noChangeArrowheads="1"/>
          </p:cNvSpPr>
          <p:nvPr/>
        </p:nvSpPr>
        <p:spPr bwMode="auto">
          <a:xfrm>
            <a:off x="3938588" y="6064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9" name="Freeform 118" descr="Stationery"/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4860" name="Freeform 119"/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1" name="Freeform 120"/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2" name="Freeform 121"/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3" name="Freeform 122"/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4" name="Freeform 123"/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AutoShape 124"/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66" name="Oval 125"/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67" name="Oval 126"/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68" name="Oval 127"/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69" name="Oval 128"/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70" name="Oval 129"/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4871" name="Group 130"/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34872" name="Freeform 131"/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20 w 208"/>
                <a:gd name="T1" fmla="*/ 0 h 412"/>
                <a:gd name="T2" fmla="*/ 3 w 208"/>
                <a:gd name="T3" fmla="*/ 2 h 412"/>
                <a:gd name="T4" fmla="*/ 3 w 208"/>
                <a:gd name="T5" fmla="*/ 4 h 412"/>
                <a:gd name="T6" fmla="*/ 13 w 208"/>
                <a:gd name="T7" fmla="*/ 6 h 412"/>
                <a:gd name="T8" fmla="*/ 16 w 208"/>
                <a:gd name="T9" fmla="*/ 6 h 412"/>
                <a:gd name="T10" fmla="*/ 20 w 208"/>
                <a:gd name="T11" fmla="*/ 6 h 412"/>
                <a:gd name="T12" fmla="*/ 25 w 208"/>
                <a:gd name="T13" fmla="*/ 9 h 412"/>
                <a:gd name="T14" fmla="*/ 18 w 208"/>
                <a:gd name="T15" fmla="*/ 11 h 412"/>
                <a:gd name="T16" fmla="*/ 9 w 208"/>
                <a:gd name="T17" fmla="*/ 12 h 412"/>
                <a:gd name="T18" fmla="*/ 11 w 208"/>
                <a:gd name="T19" fmla="*/ 15 h 412"/>
                <a:gd name="T20" fmla="*/ 15 w 208"/>
                <a:gd name="T21" fmla="*/ 17 h 412"/>
                <a:gd name="T22" fmla="*/ 24 w 208"/>
                <a:gd name="T23" fmla="*/ 16 h 412"/>
                <a:gd name="T24" fmla="*/ 34 w 208"/>
                <a:gd name="T25" fmla="*/ 16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3" name="Freeform 132"/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19 w 451"/>
                <a:gd name="T1" fmla="*/ 6 h 441"/>
                <a:gd name="T2" fmla="*/ 22 w 451"/>
                <a:gd name="T3" fmla="*/ 2 h 441"/>
                <a:gd name="T4" fmla="*/ 20 w 451"/>
                <a:gd name="T5" fmla="*/ 2 h 441"/>
                <a:gd name="T6" fmla="*/ 17 w 451"/>
                <a:gd name="T7" fmla="*/ 2 h 441"/>
                <a:gd name="T8" fmla="*/ 15 w 451"/>
                <a:gd name="T9" fmla="*/ 2 h 441"/>
                <a:gd name="T10" fmla="*/ 14 w 451"/>
                <a:gd name="T11" fmla="*/ 2 h 441"/>
                <a:gd name="T12" fmla="*/ 11 w 451"/>
                <a:gd name="T13" fmla="*/ 2 h 441"/>
                <a:gd name="T14" fmla="*/ 11 w 451"/>
                <a:gd name="T15" fmla="*/ 1 h 441"/>
                <a:gd name="T16" fmla="*/ 14 w 451"/>
                <a:gd name="T17" fmla="*/ 1 h 441"/>
                <a:gd name="T18" fmla="*/ 10 w 451"/>
                <a:gd name="T19" fmla="*/ 1 h 441"/>
                <a:gd name="T20" fmla="*/ 8 w 451"/>
                <a:gd name="T21" fmla="*/ 1 h 441"/>
                <a:gd name="T22" fmla="*/ 4 w 451"/>
                <a:gd name="T23" fmla="*/ 1 h 441"/>
                <a:gd name="T24" fmla="*/ 0 w 451"/>
                <a:gd name="T25" fmla="*/ 1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Freeform 133"/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1 h 478"/>
                <a:gd name="T4" fmla="*/ 0 w 236"/>
                <a:gd name="T5" fmla="*/ 2 h 478"/>
                <a:gd name="T6" fmla="*/ 0 w 236"/>
                <a:gd name="T7" fmla="*/ 3 h 478"/>
                <a:gd name="T8" fmla="*/ 0 w 236"/>
                <a:gd name="T9" fmla="*/ 3 h 478"/>
                <a:gd name="T10" fmla="*/ 0 w 236"/>
                <a:gd name="T11" fmla="*/ 3 h 478"/>
                <a:gd name="T12" fmla="*/ 0 w 236"/>
                <a:gd name="T13" fmla="*/ 4 h 478"/>
                <a:gd name="T14" fmla="*/ 0 w 236"/>
                <a:gd name="T15" fmla="*/ 5 h 478"/>
                <a:gd name="T16" fmla="*/ 0 w 236"/>
                <a:gd name="T17" fmla="*/ 6 h 478"/>
                <a:gd name="T18" fmla="*/ 0 w 236"/>
                <a:gd name="T19" fmla="*/ 8 h 478"/>
                <a:gd name="T20" fmla="*/ 0 w 236"/>
                <a:gd name="T21" fmla="*/ 8 h 478"/>
                <a:gd name="T22" fmla="*/ 0 w 236"/>
                <a:gd name="T23" fmla="*/ 8 h 478"/>
                <a:gd name="T24" fmla="*/ 0 w 236"/>
                <a:gd name="T25" fmla="*/ 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5" name="Freeform 134"/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9 w 451"/>
                <a:gd name="T1" fmla="*/ 0 h 441"/>
                <a:gd name="T2" fmla="*/ 11 w 451"/>
                <a:gd name="T3" fmla="*/ 0 h 441"/>
                <a:gd name="T4" fmla="*/ 10 w 451"/>
                <a:gd name="T5" fmla="*/ 0 h 441"/>
                <a:gd name="T6" fmla="*/ 9 w 451"/>
                <a:gd name="T7" fmla="*/ 0 h 441"/>
                <a:gd name="T8" fmla="*/ 7 w 451"/>
                <a:gd name="T9" fmla="*/ 0 h 441"/>
                <a:gd name="T10" fmla="*/ 7 w 451"/>
                <a:gd name="T11" fmla="*/ 0 h 441"/>
                <a:gd name="T12" fmla="*/ 5 w 451"/>
                <a:gd name="T13" fmla="*/ 0 h 441"/>
                <a:gd name="T14" fmla="*/ 6 w 451"/>
                <a:gd name="T15" fmla="*/ 0 h 441"/>
                <a:gd name="T16" fmla="*/ 7 w 451"/>
                <a:gd name="T17" fmla="*/ 0 h 441"/>
                <a:gd name="T18" fmla="*/ 5 w 451"/>
                <a:gd name="T19" fmla="*/ 0 h 441"/>
                <a:gd name="T20" fmla="*/ 4 w 451"/>
                <a:gd name="T21" fmla="*/ 0 h 441"/>
                <a:gd name="T22" fmla="*/ 2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6" name="Oval 135"/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77" name="Oval 136"/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78" name="Oval 137"/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79" name="Oval 138"/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80" name="Freeform 139"/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18 w 134"/>
                <a:gd name="T1" fmla="*/ 0 h 439"/>
                <a:gd name="T2" fmla="*/ 2 w 134"/>
                <a:gd name="T3" fmla="*/ 3 h 439"/>
                <a:gd name="T4" fmla="*/ 2 w 134"/>
                <a:gd name="T5" fmla="*/ 4 h 439"/>
                <a:gd name="T6" fmla="*/ 15 w 134"/>
                <a:gd name="T7" fmla="*/ 6 h 439"/>
                <a:gd name="T8" fmla="*/ 16 w 134"/>
                <a:gd name="T9" fmla="*/ 13 h 439"/>
                <a:gd name="T10" fmla="*/ 12 w 134"/>
                <a:gd name="T11" fmla="*/ 13 h 439"/>
                <a:gd name="T12" fmla="*/ 2 w 134"/>
                <a:gd name="T13" fmla="*/ 14 h 439"/>
                <a:gd name="T14" fmla="*/ 6 w 134"/>
                <a:gd name="T15" fmla="*/ 15 h 439"/>
                <a:gd name="T16" fmla="*/ 10 w 134"/>
                <a:gd name="T17" fmla="*/ 16 h 439"/>
                <a:gd name="T18" fmla="*/ 12 w 134"/>
                <a:gd name="T19" fmla="*/ 18 h 439"/>
                <a:gd name="T20" fmla="*/ 18 w 134"/>
                <a:gd name="T21" fmla="*/ 1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1" name="Freeform 140"/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6 w 83"/>
                <a:gd name="T1" fmla="*/ 0 h 420"/>
                <a:gd name="T2" fmla="*/ 11 w 83"/>
                <a:gd name="T3" fmla="*/ 6 h 420"/>
                <a:gd name="T4" fmla="*/ 4 w 83"/>
                <a:gd name="T5" fmla="*/ 13 h 420"/>
                <a:gd name="T6" fmla="*/ 6 w 83"/>
                <a:gd name="T7" fmla="*/ 15 h 420"/>
                <a:gd name="T8" fmla="*/ 12 w 83"/>
                <a:gd name="T9" fmla="*/ 17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Freeform 141"/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1 h 429"/>
                <a:gd name="T2" fmla="*/ 6 w 113"/>
                <a:gd name="T3" fmla="*/ 2 h 429"/>
                <a:gd name="T4" fmla="*/ 11 w 113"/>
                <a:gd name="T5" fmla="*/ 3 h 429"/>
                <a:gd name="T6" fmla="*/ 8 w 113"/>
                <a:gd name="T7" fmla="*/ 7 h 429"/>
                <a:gd name="T8" fmla="*/ 6 w 113"/>
                <a:gd name="T9" fmla="*/ 8 h 429"/>
                <a:gd name="T10" fmla="*/ 17 w 113"/>
                <a:gd name="T11" fmla="*/ 14 h 429"/>
                <a:gd name="T12" fmla="*/ 15 w 113"/>
                <a:gd name="T13" fmla="*/ 15 h 429"/>
                <a:gd name="T14" fmla="*/ 8 w 113"/>
                <a:gd name="T15" fmla="*/ 18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Freeform 142"/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1 h 401"/>
                <a:gd name="T2" fmla="*/ 24 w 394"/>
                <a:gd name="T3" fmla="*/ 0 h 401"/>
                <a:gd name="T4" fmla="*/ 30 w 394"/>
                <a:gd name="T5" fmla="*/ 1 h 401"/>
                <a:gd name="T6" fmla="*/ 37 w 394"/>
                <a:gd name="T7" fmla="*/ 4 h 401"/>
                <a:gd name="T8" fmla="*/ 30 w 394"/>
                <a:gd name="T9" fmla="*/ 6 h 401"/>
                <a:gd name="T10" fmla="*/ 28 w 394"/>
                <a:gd name="T11" fmla="*/ 7 h 401"/>
                <a:gd name="T12" fmla="*/ 40 w 394"/>
                <a:gd name="T13" fmla="*/ 8 h 401"/>
                <a:gd name="T14" fmla="*/ 49 w 394"/>
                <a:gd name="T15" fmla="*/ 7 h 401"/>
                <a:gd name="T16" fmla="*/ 60 w 394"/>
                <a:gd name="T17" fmla="*/ 8 h 401"/>
                <a:gd name="T18" fmla="*/ 63 w 394"/>
                <a:gd name="T19" fmla="*/ 9 h 401"/>
                <a:gd name="T20" fmla="*/ 57 w 394"/>
                <a:gd name="T21" fmla="*/ 15 h 401"/>
                <a:gd name="T22" fmla="*/ 55 w 394"/>
                <a:gd name="T23" fmla="*/ 17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9593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55 L -0.02865 0.00832 L -0.05938 0.02196 L -0.08385 0.04369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18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-0.00277 L -0.05018 -0.00023 L -0.06841 0.00532 L -0.08073 0.01618 " pathEditMode="relative" rAng="0" ptsTypes="AAAA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9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9552E-7 L -0.04028 -0.00301 L -0.07517 -0.00601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-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0116 L -0.03611 -0.00671 L -0.06268 -0.0148 L -0.079 -0.02844 " pathEditMode="relative" ptsTypes="AAAA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277 L 0.03073 0.00277 L 0.05712 0.01641 L 0.07552 0.03283 L 0.08785 0.04623 " pathEditMode="relative" rAng="0" ptsTypes="AAAA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21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0.00277 L 0.02361 0.00277 L 0.05695 0.00786 L 0.07622 0.01294 " pathEditMode="relative" rAng="0" ptsTypes="AAAA">
                                      <p:cBhvr>
                                        <p:cTn id="1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5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046 L 0.03333 -0.00046 L 0.05955 -0.00323 L 0.08559 -0.00809 " pathEditMode="relative" rAng="0" ptsTypes="AAAA"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3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19787E-6 L 0.02656 -4.19787E-6 L 0.0552 -0.00809 L 0.08177 -0.0245 " pathEditMode="relative" ptsTypes="AAAA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 descr="Stationery"/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36044" name="Oval 6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45" name="Oval 7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46" name="Oval 8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47" name="Oval 9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846" name="Freeform 10" descr="Stationery"/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47" name="AutoShape 11"/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8" name="AutoShape 12"/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5849" name="Group 13"/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36040" name="Oval 14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41" name="Oval 15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42" name="Oval 16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43" name="Oval 17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50" name="Group 18"/>
          <p:cNvGrpSpPr>
            <a:grpSpLocks/>
          </p:cNvGrpSpPr>
          <p:nvPr/>
        </p:nvGrpSpPr>
        <p:grpSpPr bwMode="auto">
          <a:xfrm>
            <a:off x="1352550" y="4830763"/>
            <a:ext cx="115888" cy="306387"/>
            <a:chOff x="2167" y="3128"/>
            <a:chExt cx="86" cy="290"/>
          </a:xfrm>
        </p:grpSpPr>
        <p:grpSp>
          <p:nvGrpSpPr>
            <p:cNvPr id="36032" name="Group 19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6037" name="Oval 20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38" name="Oval 21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39" name="Oval 22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033" name="Group 23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6034" name="Oval 24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35" name="Oval 25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36" name="Oval 26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851" name="Group 27"/>
          <p:cNvGrpSpPr>
            <a:grpSpLocks/>
          </p:cNvGrpSpPr>
          <p:nvPr/>
        </p:nvGrpSpPr>
        <p:grpSpPr bwMode="auto">
          <a:xfrm>
            <a:off x="1328738" y="4427538"/>
            <a:ext cx="120650" cy="282575"/>
            <a:chOff x="2167" y="3128"/>
            <a:chExt cx="86" cy="290"/>
          </a:xfrm>
        </p:grpSpPr>
        <p:grpSp>
          <p:nvGrpSpPr>
            <p:cNvPr id="36024" name="Group 28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6029" name="Oval 29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30" name="Oval 30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31" name="Oval 31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025" name="Group 32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6026" name="Oval 33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27" name="Oval 34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28" name="Oval 35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852" name="Group 36"/>
          <p:cNvGrpSpPr>
            <a:grpSpLocks/>
          </p:cNvGrpSpPr>
          <p:nvPr/>
        </p:nvGrpSpPr>
        <p:grpSpPr bwMode="auto">
          <a:xfrm>
            <a:off x="1327150" y="5216525"/>
            <a:ext cx="133350" cy="285750"/>
            <a:chOff x="2167" y="3128"/>
            <a:chExt cx="86" cy="290"/>
          </a:xfrm>
        </p:grpSpPr>
        <p:grpSp>
          <p:nvGrpSpPr>
            <p:cNvPr id="36016" name="Group 37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6021" name="Oval 38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22" name="Oval 39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23" name="Oval 40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017" name="Group 41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6018" name="Oval 42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19" name="Oval 43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20" name="Oval 44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853" name="Group 45"/>
          <p:cNvGrpSpPr>
            <a:grpSpLocks/>
          </p:cNvGrpSpPr>
          <p:nvPr/>
        </p:nvGrpSpPr>
        <p:grpSpPr bwMode="auto">
          <a:xfrm>
            <a:off x="1339850" y="4062413"/>
            <a:ext cx="120650" cy="250825"/>
            <a:chOff x="2167" y="3128"/>
            <a:chExt cx="86" cy="290"/>
          </a:xfrm>
        </p:grpSpPr>
        <p:grpSp>
          <p:nvGrpSpPr>
            <p:cNvPr id="36008" name="Group 46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6013" name="Oval 4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14" name="Oval 4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15" name="Oval 4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009" name="Group 50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6010" name="Oval 51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11" name="Oval 52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12" name="Oval 53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5854" name="Freeform 54" descr="Stationery"/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35855" name="Group 55"/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36001" name="AutoShape 56"/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02" name="AutoShape 57"/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6003" name="Group 58"/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36004" name="Oval 59"/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05" name="Oval 60"/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06" name="Oval 61"/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07" name="Oval 62"/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856" name="Group 63"/>
          <p:cNvGrpSpPr>
            <a:grpSpLocks/>
          </p:cNvGrpSpPr>
          <p:nvPr/>
        </p:nvGrpSpPr>
        <p:grpSpPr bwMode="auto">
          <a:xfrm>
            <a:off x="4702175" y="4773613"/>
            <a:ext cx="80963" cy="306387"/>
            <a:chOff x="2167" y="3082"/>
            <a:chExt cx="60" cy="336"/>
          </a:xfrm>
        </p:grpSpPr>
        <p:sp>
          <p:nvSpPr>
            <p:cNvPr id="35998" name="Oval 64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9" name="Oval 65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00" name="Oval 66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57" name="Group 67"/>
          <p:cNvGrpSpPr>
            <a:grpSpLocks/>
          </p:cNvGrpSpPr>
          <p:nvPr/>
        </p:nvGrpSpPr>
        <p:grpSpPr bwMode="auto">
          <a:xfrm>
            <a:off x="3305175" y="4529138"/>
            <a:ext cx="66675" cy="282575"/>
            <a:chOff x="2693" y="2780"/>
            <a:chExt cx="42" cy="178"/>
          </a:xfrm>
        </p:grpSpPr>
        <p:sp>
          <p:nvSpPr>
            <p:cNvPr id="35995" name="Oval 68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6" name="Oval 69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7" name="Oval 70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58" name="Group 71"/>
          <p:cNvGrpSpPr>
            <a:grpSpLocks/>
          </p:cNvGrpSpPr>
          <p:nvPr/>
        </p:nvGrpSpPr>
        <p:grpSpPr bwMode="auto">
          <a:xfrm>
            <a:off x="4708525" y="5022850"/>
            <a:ext cx="93663" cy="285750"/>
            <a:chOff x="2479" y="3277"/>
            <a:chExt cx="59" cy="180"/>
          </a:xfrm>
        </p:grpSpPr>
        <p:sp>
          <p:nvSpPr>
            <p:cNvPr id="35992" name="Oval 72"/>
            <p:cNvSpPr>
              <a:spLocks noChangeArrowheads="1"/>
            </p:cNvSpPr>
            <p:nvPr/>
          </p:nvSpPr>
          <p:spPr bwMode="auto">
            <a:xfrm>
              <a:off x="2491" y="3348"/>
              <a:ext cx="47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3" name="Oval 73"/>
            <p:cNvSpPr>
              <a:spLocks noChangeArrowheads="1"/>
            </p:cNvSpPr>
            <p:nvPr/>
          </p:nvSpPr>
          <p:spPr bwMode="auto">
            <a:xfrm rot="-770803">
              <a:off x="2482" y="3277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4" name="Oval 74"/>
            <p:cNvSpPr>
              <a:spLocks noChangeArrowheads="1"/>
            </p:cNvSpPr>
            <p:nvPr/>
          </p:nvSpPr>
          <p:spPr bwMode="auto">
            <a:xfrm rot="770803" flipV="1">
              <a:off x="2479" y="3366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59" name="Group 75"/>
          <p:cNvGrpSpPr>
            <a:grpSpLocks/>
          </p:cNvGrpSpPr>
          <p:nvPr/>
        </p:nvGrpSpPr>
        <p:grpSpPr bwMode="auto">
          <a:xfrm flipH="1">
            <a:off x="3267075" y="5022850"/>
            <a:ext cx="93663" cy="285750"/>
            <a:chOff x="2167" y="3082"/>
            <a:chExt cx="60" cy="336"/>
          </a:xfrm>
        </p:grpSpPr>
        <p:sp>
          <p:nvSpPr>
            <p:cNvPr id="35989" name="Oval 76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0" name="Oval 77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1" name="Oval 78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60" name="Group 79"/>
          <p:cNvGrpSpPr>
            <a:grpSpLocks/>
          </p:cNvGrpSpPr>
          <p:nvPr/>
        </p:nvGrpSpPr>
        <p:grpSpPr bwMode="auto">
          <a:xfrm>
            <a:off x="4756150" y="4368800"/>
            <a:ext cx="84138" cy="250825"/>
            <a:chOff x="2167" y="3082"/>
            <a:chExt cx="60" cy="336"/>
          </a:xfrm>
        </p:grpSpPr>
        <p:sp>
          <p:nvSpPr>
            <p:cNvPr id="35986" name="Oval 80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87" name="Oval 81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88" name="Oval 82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61" name="Group 83"/>
          <p:cNvGrpSpPr>
            <a:grpSpLocks/>
          </p:cNvGrpSpPr>
          <p:nvPr/>
        </p:nvGrpSpPr>
        <p:grpSpPr bwMode="auto">
          <a:xfrm flipH="1">
            <a:off x="3189288" y="4387850"/>
            <a:ext cx="84137" cy="250825"/>
            <a:chOff x="2167" y="3082"/>
            <a:chExt cx="60" cy="336"/>
          </a:xfrm>
        </p:grpSpPr>
        <p:sp>
          <p:nvSpPr>
            <p:cNvPr id="35983" name="Oval 84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84" name="Oval 85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85" name="Oval 86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62" name="Group 87"/>
          <p:cNvGrpSpPr>
            <a:grpSpLocks/>
          </p:cNvGrpSpPr>
          <p:nvPr/>
        </p:nvGrpSpPr>
        <p:grpSpPr bwMode="auto">
          <a:xfrm flipH="1">
            <a:off x="4659313" y="4503738"/>
            <a:ext cx="66675" cy="282575"/>
            <a:chOff x="2693" y="2780"/>
            <a:chExt cx="42" cy="178"/>
          </a:xfrm>
        </p:grpSpPr>
        <p:sp>
          <p:nvSpPr>
            <p:cNvPr id="35980" name="Oval 88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81" name="Oval 89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82" name="Oval 90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63" name="Group 91"/>
          <p:cNvGrpSpPr>
            <a:grpSpLocks/>
          </p:cNvGrpSpPr>
          <p:nvPr/>
        </p:nvGrpSpPr>
        <p:grpSpPr bwMode="auto">
          <a:xfrm>
            <a:off x="3305175" y="4773613"/>
            <a:ext cx="84138" cy="306387"/>
            <a:chOff x="2730" y="3034"/>
            <a:chExt cx="53" cy="193"/>
          </a:xfrm>
        </p:grpSpPr>
        <p:sp>
          <p:nvSpPr>
            <p:cNvPr id="35977" name="Oval 92"/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78" name="Oval 93"/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79" name="Oval 94"/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864" name="Freeform 95" descr="Stationery"/>
          <p:cNvSpPr>
            <a:spLocks/>
          </p:cNvSpPr>
          <p:nvPr/>
        </p:nvSpPr>
        <p:spPr bwMode="auto">
          <a:xfrm>
            <a:off x="5453063" y="3897313"/>
            <a:ext cx="3611562" cy="2041525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65" name="AutoShape 96"/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6" name="AutoShape 97"/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6" name="Group 98"/>
          <p:cNvGrpSpPr>
            <a:grpSpLocks/>
          </p:cNvGrpSpPr>
          <p:nvPr/>
        </p:nvGrpSpPr>
        <p:grpSpPr bwMode="auto">
          <a:xfrm>
            <a:off x="5835650" y="4216400"/>
            <a:ext cx="2860675" cy="1381125"/>
            <a:chOff x="3824" y="2716"/>
            <a:chExt cx="1137" cy="968"/>
          </a:xfrm>
        </p:grpSpPr>
        <p:sp>
          <p:nvSpPr>
            <p:cNvPr id="35973" name="Oval 99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74" name="Oval 100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75" name="Oval 101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76" name="Oval 102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" name="Group 103"/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35957" name="Group 104"/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35970" name="Oval 10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71" name="Oval 10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72" name="Oval 10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5958" name="Group 108"/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35967" name="Oval 109"/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68" name="Oval 110"/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69" name="Oval 111"/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5959" name="Group 112"/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35964" name="Oval 113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65" name="Oval 114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66" name="Oval 115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5960" name="Group 116"/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35961" name="Oval 117"/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62" name="Oval 118"/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63" name="Oval 119"/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475" name="Group 120"/>
          <p:cNvGrpSpPr>
            <a:grpSpLocks/>
          </p:cNvGrpSpPr>
          <p:nvPr/>
        </p:nvGrpSpPr>
        <p:grpSpPr bwMode="auto">
          <a:xfrm>
            <a:off x="5895975" y="4389438"/>
            <a:ext cx="1133475" cy="1052512"/>
            <a:chOff x="2840" y="1720"/>
            <a:chExt cx="784" cy="728"/>
          </a:xfrm>
        </p:grpSpPr>
        <p:sp>
          <p:nvSpPr>
            <p:cNvPr id="35947" name="Freeform 121"/>
            <p:cNvSpPr>
              <a:spLocks/>
            </p:cNvSpPr>
            <p:nvPr/>
          </p:nvSpPr>
          <p:spPr bwMode="auto">
            <a:xfrm>
              <a:off x="2840" y="1720"/>
              <a:ext cx="784" cy="728"/>
            </a:xfrm>
            <a:custGeom>
              <a:avLst/>
              <a:gdLst>
                <a:gd name="T0" fmla="*/ 14 w 1205"/>
                <a:gd name="T1" fmla="*/ 1 h 1107"/>
                <a:gd name="T2" fmla="*/ 6 w 1205"/>
                <a:gd name="T3" fmla="*/ 1 h 1107"/>
                <a:gd name="T4" fmla="*/ 1 w 1205"/>
                <a:gd name="T5" fmla="*/ 8 h 1107"/>
                <a:gd name="T6" fmla="*/ 1 w 1205"/>
                <a:gd name="T7" fmla="*/ 14 h 1107"/>
                <a:gd name="T8" fmla="*/ 2 w 1205"/>
                <a:gd name="T9" fmla="*/ 20 h 1107"/>
                <a:gd name="T10" fmla="*/ 7 w 1205"/>
                <a:gd name="T11" fmla="*/ 24 h 1107"/>
                <a:gd name="T12" fmla="*/ 15 w 1205"/>
                <a:gd name="T13" fmla="*/ 25 h 1107"/>
                <a:gd name="T14" fmla="*/ 21 w 1205"/>
                <a:gd name="T15" fmla="*/ 21 h 1107"/>
                <a:gd name="T16" fmla="*/ 25 w 1205"/>
                <a:gd name="T17" fmla="*/ 13 h 1107"/>
                <a:gd name="T18" fmla="*/ 23 w 1205"/>
                <a:gd name="T19" fmla="*/ 6 h 1107"/>
                <a:gd name="T20" fmla="*/ 21 w 1205"/>
                <a:gd name="T21" fmla="*/ 3 h 1107"/>
                <a:gd name="T22" fmla="*/ 16 w 1205"/>
                <a:gd name="T23" fmla="*/ 1 h 1107"/>
                <a:gd name="T24" fmla="*/ 14 w 1205"/>
                <a:gd name="T25" fmla="*/ 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8" name="Freeform 122"/>
            <p:cNvSpPr>
              <a:spLocks/>
            </p:cNvSpPr>
            <p:nvPr/>
          </p:nvSpPr>
          <p:spPr bwMode="auto">
            <a:xfrm>
              <a:off x="2912" y="1791"/>
              <a:ext cx="236" cy="468"/>
            </a:xfrm>
            <a:custGeom>
              <a:avLst/>
              <a:gdLst>
                <a:gd name="T0" fmla="*/ 408 w 208"/>
                <a:gd name="T1" fmla="*/ 0 h 412"/>
                <a:gd name="T2" fmla="*/ 66 w 208"/>
                <a:gd name="T3" fmla="*/ 158 h 412"/>
                <a:gd name="T4" fmla="*/ 66 w 208"/>
                <a:gd name="T5" fmla="*/ 339 h 412"/>
                <a:gd name="T6" fmla="*/ 250 w 208"/>
                <a:gd name="T7" fmla="*/ 400 h 412"/>
                <a:gd name="T8" fmla="*/ 310 w 208"/>
                <a:gd name="T9" fmla="*/ 463 h 412"/>
                <a:gd name="T10" fmla="*/ 408 w 208"/>
                <a:gd name="T11" fmla="*/ 490 h 412"/>
                <a:gd name="T12" fmla="*/ 491 w 208"/>
                <a:gd name="T13" fmla="*/ 676 h 412"/>
                <a:gd name="T14" fmla="*/ 344 w 208"/>
                <a:gd name="T15" fmla="*/ 833 h 412"/>
                <a:gd name="T16" fmla="*/ 160 w 208"/>
                <a:gd name="T17" fmla="*/ 892 h 412"/>
                <a:gd name="T18" fmla="*/ 221 w 208"/>
                <a:gd name="T19" fmla="*/ 1167 h 412"/>
                <a:gd name="T20" fmla="*/ 281 w 208"/>
                <a:gd name="T21" fmla="*/ 1263 h 412"/>
                <a:gd name="T22" fmla="*/ 444 w 208"/>
                <a:gd name="T23" fmla="*/ 1230 h 412"/>
                <a:gd name="T24" fmla="*/ 649 w 208"/>
                <a:gd name="T25" fmla="*/ 1227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9" name="Freeform 123"/>
            <p:cNvSpPr>
              <a:spLocks/>
            </p:cNvSpPr>
            <p:nvPr/>
          </p:nvSpPr>
          <p:spPr bwMode="auto">
            <a:xfrm>
              <a:off x="3065" y="1781"/>
              <a:ext cx="449" cy="438"/>
            </a:xfrm>
            <a:custGeom>
              <a:avLst/>
              <a:gdLst>
                <a:gd name="T0" fmla="*/ 360 w 451"/>
                <a:gd name="T1" fmla="*/ 414 h 441"/>
                <a:gd name="T2" fmla="*/ 433 w 451"/>
                <a:gd name="T3" fmla="*/ 215 h 441"/>
                <a:gd name="T4" fmla="*/ 395 w 451"/>
                <a:gd name="T5" fmla="*/ 174 h 441"/>
                <a:gd name="T6" fmla="*/ 332 w 451"/>
                <a:gd name="T7" fmla="*/ 204 h 441"/>
                <a:gd name="T8" fmla="*/ 306 w 451"/>
                <a:gd name="T9" fmla="*/ 204 h 441"/>
                <a:gd name="T10" fmla="*/ 272 w 451"/>
                <a:gd name="T11" fmla="*/ 215 h 441"/>
                <a:gd name="T12" fmla="*/ 207 w 451"/>
                <a:gd name="T13" fmla="*/ 196 h 441"/>
                <a:gd name="T14" fmla="*/ 220 w 451"/>
                <a:gd name="T15" fmla="*/ 119 h 441"/>
                <a:gd name="T16" fmla="*/ 261 w 451"/>
                <a:gd name="T17" fmla="*/ 68 h 441"/>
                <a:gd name="T18" fmla="*/ 185 w 451"/>
                <a:gd name="T19" fmla="*/ 13 h 441"/>
                <a:gd name="T20" fmla="*/ 149 w 451"/>
                <a:gd name="T21" fmla="*/ 5 h 441"/>
                <a:gd name="T22" fmla="*/ 89 w 451"/>
                <a:gd name="T23" fmla="*/ 36 h 441"/>
                <a:gd name="T24" fmla="*/ 0 w 451"/>
                <a:gd name="T25" fmla="*/ 76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0" name="Freeform 124"/>
            <p:cNvSpPr>
              <a:spLocks/>
            </p:cNvSpPr>
            <p:nvPr/>
          </p:nvSpPr>
          <p:spPr bwMode="auto">
            <a:xfrm>
              <a:off x="3120" y="1888"/>
              <a:ext cx="97" cy="49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77 h 478"/>
                <a:gd name="T4" fmla="*/ 0 w 236"/>
                <a:gd name="T5" fmla="*/ 171 h 478"/>
                <a:gd name="T6" fmla="*/ 0 w 236"/>
                <a:gd name="T7" fmla="*/ 201 h 478"/>
                <a:gd name="T8" fmla="*/ 0 w 236"/>
                <a:gd name="T9" fmla="*/ 233 h 478"/>
                <a:gd name="T10" fmla="*/ 0 w 236"/>
                <a:gd name="T11" fmla="*/ 248 h 478"/>
                <a:gd name="T12" fmla="*/ 0 w 236"/>
                <a:gd name="T13" fmla="*/ 340 h 478"/>
                <a:gd name="T14" fmla="*/ 0 w 236"/>
                <a:gd name="T15" fmla="*/ 419 h 478"/>
                <a:gd name="T16" fmla="*/ 0 w 236"/>
                <a:gd name="T17" fmla="*/ 450 h 478"/>
                <a:gd name="T18" fmla="*/ 0 w 236"/>
                <a:gd name="T19" fmla="*/ 588 h 478"/>
                <a:gd name="T20" fmla="*/ 0 w 236"/>
                <a:gd name="T21" fmla="*/ 635 h 478"/>
                <a:gd name="T22" fmla="*/ 0 w 236"/>
                <a:gd name="T23" fmla="*/ 666 h 478"/>
                <a:gd name="T24" fmla="*/ 0 w 236"/>
                <a:gd name="T25" fmla="*/ 619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1" name="Freeform 125"/>
            <p:cNvSpPr>
              <a:spLocks/>
            </p:cNvSpPr>
            <p:nvPr/>
          </p:nvSpPr>
          <p:spPr bwMode="auto">
            <a:xfrm rot="3920436">
              <a:off x="3079" y="1961"/>
              <a:ext cx="481" cy="201"/>
            </a:xfrm>
            <a:custGeom>
              <a:avLst/>
              <a:gdLst>
                <a:gd name="T0" fmla="*/ 677 w 451"/>
                <a:gd name="T1" fmla="*/ 0 h 441"/>
                <a:gd name="T2" fmla="*/ 804 w 451"/>
                <a:gd name="T3" fmla="*/ 0 h 441"/>
                <a:gd name="T4" fmla="*/ 735 w 451"/>
                <a:gd name="T5" fmla="*/ 0 h 441"/>
                <a:gd name="T6" fmla="*/ 616 w 451"/>
                <a:gd name="T7" fmla="*/ 0 h 441"/>
                <a:gd name="T8" fmla="*/ 562 w 451"/>
                <a:gd name="T9" fmla="*/ 0 h 441"/>
                <a:gd name="T10" fmla="*/ 502 w 451"/>
                <a:gd name="T11" fmla="*/ 0 h 441"/>
                <a:gd name="T12" fmla="*/ 383 w 451"/>
                <a:gd name="T13" fmla="*/ 0 h 441"/>
                <a:gd name="T14" fmla="*/ 407 w 451"/>
                <a:gd name="T15" fmla="*/ 0 h 441"/>
                <a:gd name="T16" fmla="*/ 481 w 451"/>
                <a:gd name="T17" fmla="*/ 0 h 441"/>
                <a:gd name="T18" fmla="*/ 348 w 451"/>
                <a:gd name="T19" fmla="*/ 0 h 441"/>
                <a:gd name="T20" fmla="*/ 285 w 451"/>
                <a:gd name="T21" fmla="*/ 0 h 441"/>
                <a:gd name="T22" fmla="*/ 159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2" name="Oval 126"/>
            <p:cNvSpPr>
              <a:spLocks noChangeArrowheads="1"/>
            </p:cNvSpPr>
            <p:nvPr/>
          </p:nvSpPr>
          <p:spPr bwMode="auto">
            <a:xfrm>
              <a:off x="3046" y="1986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53" name="Oval 127"/>
            <p:cNvSpPr>
              <a:spLocks noChangeArrowheads="1"/>
            </p:cNvSpPr>
            <p:nvPr/>
          </p:nvSpPr>
          <p:spPr bwMode="auto">
            <a:xfrm>
              <a:off x="3235" y="193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54" name="Oval 128"/>
            <p:cNvSpPr>
              <a:spLocks noChangeArrowheads="1"/>
            </p:cNvSpPr>
            <p:nvPr/>
          </p:nvSpPr>
          <p:spPr bwMode="auto">
            <a:xfrm>
              <a:off x="3281" y="2033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55" name="Oval 129"/>
            <p:cNvSpPr>
              <a:spLocks noChangeArrowheads="1"/>
            </p:cNvSpPr>
            <p:nvPr/>
          </p:nvSpPr>
          <p:spPr bwMode="auto">
            <a:xfrm>
              <a:off x="3170" y="209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56" name="Oval 130"/>
            <p:cNvSpPr>
              <a:spLocks noChangeArrowheads="1"/>
            </p:cNvSpPr>
            <p:nvPr/>
          </p:nvSpPr>
          <p:spPr bwMode="auto">
            <a:xfrm>
              <a:off x="3008" y="2211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480" name="Group 131"/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35931" name="Group 132"/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35944" name="Oval 133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45" name="Oval 134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46" name="Oval 135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5932" name="Group 136"/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35941" name="Oval 137"/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42" name="Oval 138"/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43" name="Oval 139"/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5933" name="Group 140"/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35938" name="Oval 141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39" name="Oval 142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40" name="Oval 143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5934" name="Group 144"/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35935" name="Oval 145"/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36" name="Oval 146"/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37" name="Oval 147"/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497" name="Group 148"/>
          <p:cNvGrpSpPr>
            <a:grpSpLocks/>
          </p:cNvGrpSpPr>
          <p:nvPr/>
        </p:nvGrpSpPr>
        <p:grpSpPr bwMode="auto">
          <a:xfrm>
            <a:off x="7491413" y="4408488"/>
            <a:ext cx="1133475" cy="1052512"/>
            <a:chOff x="2840" y="1720"/>
            <a:chExt cx="784" cy="728"/>
          </a:xfrm>
        </p:grpSpPr>
        <p:sp>
          <p:nvSpPr>
            <p:cNvPr id="35921" name="Freeform 149"/>
            <p:cNvSpPr>
              <a:spLocks/>
            </p:cNvSpPr>
            <p:nvPr/>
          </p:nvSpPr>
          <p:spPr bwMode="auto">
            <a:xfrm>
              <a:off x="2840" y="1720"/>
              <a:ext cx="784" cy="728"/>
            </a:xfrm>
            <a:custGeom>
              <a:avLst/>
              <a:gdLst>
                <a:gd name="T0" fmla="*/ 14 w 1205"/>
                <a:gd name="T1" fmla="*/ 1 h 1107"/>
                <a:gd name="T2" fmla="*/ 6 w 1205"/>
                <a:gd name="T3" fmla="*/ 1 h 1107"/>
                <a:gd name="T4" fmla="*/ 1 w 1205"/>
                <a:gd name="T5" fmla="*/ 8 h 1107"/>
                <a:gd name="T6" fmla="*/ 1 w 1205"/>
                <a:gd name="T7" fmla="*/ 14 h 1107"/>
                <a:gd name="T8" fmla="*/ 2 w 1205"/>
                <a:gd name="T9" fmla="*/ 20 h 1107"/>
                <a:gd name="T10" fmla="*/ 7 w 1205"/>
                <a:gd name="T11" fmla="*/ 24 h 1107"/>
                <a:gd name="T12" fmla="*/ 15 w 1205"/>
                <a:gd name="T13" fmla="*/ 25 h 1107"/>
                <a:gd name="T14" fmla="*/ 21 w 1205"/>
                <a:gd name="T15" fmla="*/ 21 h 1107"/>
                <a:gd name="T16" fmla="*/ 25 w 1205"/>
                <a:gd name="T17" fmla="*/ 13 h 1107"/>
                <a:gd name="T18" fmla="*/ 23 w 1205"/>
                <a:gd name="T19" fmla="*/ 6 h 1107"/>
                <a:gd name="T20" fmla="*/ 21 w 1205"/>
                <a:gd name="T21" fmla="*/ 3 h 1107"/>
                <a:gd name="T22" fmla="*/ 16 w 1205"/>
                <a:gd name="T23" fmla="*/ 1 h 1107"/>
                <a:gd name="T24" fmla="*/ 14 w 1205"/>
                <a:gd name="T25" fmla="*/ 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2" name="Freeform 150"/>
            <p:cNvSpPr>
              <a:spLocks/>
            </p:cNvSpPr>
            <p:nvPr/>
          </p:nvSpPr>
          <p:spPr bwMode="auto">
            <a:xfrm>
              <a:off x="2912" y="1791"/>
              <a:ext cx="236" cy="468"/>
            </a:xfrm>
            <a:custGeom>
              <a:avLst/>
              <a:gdLst>
                <a:gd name="T0" fmla="*/ 408 w 208"/>
                <a:gd name="T1" fmla="*/ 0 h 412"/>
                <a:gd name="T2" fmla="*/ 66 w 208"/>
                <a:gd name="T3" fmla="*/ 158 h 412"/>
                <a:gd name="T4" fmla="*/ 66 w 208"/>
                <a:gd name="T5" fmla="*/ 339 h 412"/>
                <a:gd name="T6" fmla="*/ 250 w 208"/>
                <a:gd name="T7" fmla="*/ 400 h 412"/>
                <a:gd name="T8" fmla="*/ 310 w 208"/>
                <a:gd name="T9" fmla="*/ 463 h 412"/>
                <a:gd name="T10" fmla="*/ 408 w 208"/>
                <a:gd name="T11" fmla="*/ 490 h 412"/>
                <a:gd name="T12" fmla="*/ 491 w 208"/>
                <a:gd name="T13" fmla="*/ 676 h 412"/>
                <a:gd name="T14" fmla="*/ 344 w 208"/>
                <a:gd name="T15" fmla="*/ 833 h 412"/>
                <a:gd name="T16" fmla="*/ 160 w 208"/>
                <a:gd name="T17" fmla="*/ 892 h 412"/>
                <a:gd name="T18" fmla="*/ 221 w 208"/>
                <a:gd name="T19" fmla="*/ 1167 h 412"/>
                <a:gd name="T20" fmla="*/ 281 w 208"/>
                <a:gd name="T21" fmla="*/ 1263 h 412"/>
                <a:gd name="T22" fmla="*/ 444 w 208"/>
                <a:gd name="T23" fmla="*/ 1230 h 412"/>
                <a:gd name="T24" fmla="*/ 649 w 208"/>
                <a:gd name="T25" fmla="*/ 1227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3" name="Freeform 151"/>
            <p:cNvSpPr>
              <a:spLocks/>
            </p:cNvSpPr>
            <p:nvPr/>
          </p:nvSpPr>
          <p:spPr bwMode="auto">
            <a:xfrm>
              <a:off x="3065" y="1781"/>
              <a:ext cx="449" cy="438"/>
            </a:xfrm>
            <a:custGeom>
              <a:avLst/>
              <a:gdLst>
                <a:gd name="T0" fmla="*/ 360 w 451"/>
                <a:gd name="T1" fmla="*/ 414 h 441"/>
                <a:gd name="T2" fmla="*/ 433 w 451"/>
                <a:gd name="T3" fmla="*/ 215 h 441"/>
                <a:gd name="T4" fmla="*/ 395 w 451"/>
                <a:gd name="T5" fmla="*/ 174 h 441"/>
                <a:gd name="T6" fmla="*/ 332 w 451"/>
                <a:gd name="T7" fmla="*/ 204 h 441"/>
                <a:gd name="T8" fmla="*/ 306 w 451"/>
                <a:gd name="T9" fmla="*/ 204 h 441"/>
                <a:gd name="T10" fmla="*/ 272 w 451"/>
                <a:gd name="T11" fmla="*/ 215 h 441"/>
                <a:gd name="T12" fmla="*/ 207 w 451"/>
                <a:gd name="T13" fmla="*/ 196 h 441"/>
                <a:gd name="T14" fmla="*/ 220 w 451"/>
                <a:gd name="T15" fmla="*/ 119 h 441"/>
                <a:gd name="T16" fmla="*/ 261 w 451"/>
                <a:gd name="T17" fmla="*/ 68 h 441"/>
                <a:gd name="T18" fmla="*/ 185 w 451"/>
                <a:gd name="T19" fmla="*/ 13 h 441"/>
                <a:gd name="T20" fmla="*/ 149 w 451"/>
                <a:gd name="T21" fmla="*/ 5 h 441"/>
                <a:gd name="T22" fmla="*/ 89 w 451"/>
                <a:gd name="T23" fmla="*/ 36 h 441"/>
                <a:gd name="T24" fmla="*/ 0 w 451"/>
                <a:gd name="T25" fmla="*/ 76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4" name="Freeform 152"/>
            <p:cNvSpPr>
              <a:spLocks/>
            </p:cNvSpPr>
            <p:nvPr/>
          </p:nvSpPr>
          <p:spPr bwMode="auto">
            <a:xfrm>
              <a:off x="3120" y="1888"/>
              <a:ext cx="97" cy="49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77 h 478"/>
                <a:gd name="T4" fmla="*/ 0 w 236"/>
                <a:gd name="T5" fmla="*/ 171 h 478"/>
                <a:gd name="T6" fmla="*/ 0 w 236"/>
                <a:gd name="T7" fmla="*/ 201 h 478"/>
                <a:gd name="T8" fmla="*/ 0 w 236"/>
                <a:gd name="T9" fmla="*/ 233 h 478"/>
                <a:gd name="T10" fmla="*/ 0 w 236"/>
                <a:gd name="T11" fmla="*/ 248 h 478"/>
                <a:gd name="T12" fmla="*/ 0 w 236"/>
                <a:gd name="T13" fmla="*/ 340 h 478"/>
                <a:gd name="T14" fmla="*/ 0 w 236"/>
                <a:gd name="T15" fmla="*/ 419 h 478"/>
                <a:gd name="T16" fmla="*/ 0 w 236"/>
                <a:gd name="T17" fmla="*/ 450 h 478"/>
                <a:gd name="T18" fmla="*/ 0 w 236"/>
                <a:gd name="T19" fmla="*/ 588 h 478"/>
                <a:gd name="T20" fmla="*/ 0 w 236"/>
                <a:gd name="T21" fmla="*/ 635 h 478"/>
                <a:gd name="T22" fmla="*/ 0 w 236"/>
                <a:gd name="T23" fmla="*/ 666 h 478"/>
                <a:gd name="T24" fmla="*/ 0 w 236"/>
                <a:gd name="T25" fmla="*/ 619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5" name="Freeform 153"/>
            <p:cNvSpPr>
              <a:spLocks/>
            </p:cNvSpPr>
            <p:nvPr/>
          </p:nvSpPr>
          <p:spPr bwMode="auto">
            <a:xfrm rot="3920436">
              <a:off x="3079" y="1961"/>
              <a:ext cx="481" cy="201"/>
            </a:xfrm>
            <a:custGeom>
              <a:avLst/>
              <a:gdLst>
                <a:gd name="T0" fmla="*/ 677 w 451"/>
                <a:gd name="T1" fmla="*/ 0 h 441"/>
                <a:gd name="T2" fmla="*/ 804 w 451"/>
                <a:gd name="T3" fmla="*/ 0 h 441"/>
                <a:gd name="T4" fmla="*/ 735 w 451"/>
                <a:gd name="T5" fmla="*/ 0 h 441"/>
                <a:gd name="T6" fmla="*/ 616 w 451"/>
                <a:gd name="T7" fmla="*/ 0 h 441"/>
                <a:gd name="T8" fmla="*/ 562 w 451"/>
                <a:gd name="T9" fmla="*/ 0 h 441"/>
                <a:gd name="T10" fmla="*/ 502 w 451"/>
                <a:gd name="T11" fmla="*/ 0 h 441"/>
                <a:gd name="T12" fmla="*/ 383 w 451"/>
                <a:gd name="T13" fmla="*/ 0 h 441"/>
                <a:gd name="T14" fmla="*/ 407 w 451"/>
                <a:gd name="T15" fmla="*/ 0 h 441"/>
                <a:gd name="T16" fmla="*/ 481 w 451"/>
                <a:gd name="T17" fmla="*/ 0 h 441"/>
                <a:gd name="T18" fmla="*/ 348 w 451"/>
                <a:gd name="T19" fmla="*/ 0 h 441"/>
                <a:gd name="T20" fmla="*/ 285 w 451"/>
                <a:gd name="T21" fmla="*/ 0 h 441"/>
                <a:gd name="T22" fmla="*/ 159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6" name="Oval 154"/>
            <p:cNvSpPr>
              <a:spLocks noChangeArrowheads="1"/>
            </p:cNvSpPr>
            <p:nvPr/>
          </p:nvSpPr>
          <p:spPr bwMode="auto">
            <a:xfrm>
              <a:off x="3046" y="1986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27" name="Oval 155"/>
            <p:cNvSpPr>
              <a:spLocks noChangeArrowheads="1"/>
            </p:cNvSpPr>
            <p:nvPr/>
          </p:nvSpPr>
          <p:spPr bwMode="auto">
            <a:xfrm>
              <a:off x="3235" y="193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28" name="Oval 156"/>
            <p:cNvSpPr>
              <a:spLocks noChangeArrowheads="1"/>
            </p:cNvSpPr>
            <p:nvPr/>
          </p:nvSpPr>
          <p:spPr bwMode="auto">
            <a:xfrm>
              <a:off x="3281" y="2033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29" name="Oval 157"/>
            <p:cNvSpPr>
              <a:spLocks noChangeArrowheads="1"/>
            </p:cNvSpPr>
            <p:nvPr/>
          </p:nvSpPr>
          <p:spPr bwMode="auto">
            <a:xfrm>
              <a:off x="3170" y="209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30" name="Oval 158"/>
            <p:cNvSpPr>
              <a:spLocks noChangeArrowheads="1"/>
            </p:cNvSpPr>
            <p:nvPr/>
          </p:nvSpPr>
          <p:spPr bwMode="auto">
            <a:xfrm>
              <a:off x="3008" y="2211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872" name="Text Box 159"/>
          <p:cNvSpPr txBox="1">
            <a:spLocks noChangeArrowheads="1"/>
          </p:cNvSpPr>
          <p:nvPr/>
        </p:nvSpPr>
        <p:spPr bwMode="auto">
          <a:xfrm>
            <a:off x="117475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Tế bào mẹ</a:t>
            </a:r>
          </a:p>
        </p:txBody>
      </p:sp>
      <p:sp>
        <p:nvSpPr>
          <p:cNvPr id="35873" name="Text Box 160"/>
          <p:cNvSpPr txBox="1">
            <a:spLocks noChangeArrowheads="1"/>
          </p:cNvSpPr>
          <p:nvPr/>
        </p:nvSpPr>
        <p:spPr bwMode="auto">
          <a:xfrm>
            <a:off x="3151188" y="2584450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trung gian</a:t>
            </a:r>
          </a:p>
        </p:txBody>
      </p:sp>
      <p:sp>
        <p:nvSpPr>
          <p:cNvPr id="35874" name="Text Box 161"/>
          <p:cNvSpPr txBox="1">
            <a:spLocks noChangeArrowheads="1"/>
          </p:cNvSpPr>
          <p:nvPr/>
        </p:nvSpPr>
        <p:spPr bwMode="auto">
          <a:xfrm>
            <a:off x="6261100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đầu</a:t>
            </a:r>
          </a:p>
        </p:txBody>
      </p:sp>
      <p:sp>
        <p:nvSpPr>
          <p:cNvPr id="35875" name="Text Box 162"/>
          <p:cNvSpPr txBox="1">
            <a:spLocks noChangeArrowheads="1"/>
          </p:cNvSpPr>
          <p:nvPr/>
        </p:nvSpPr>
        <p:spPr bwMode="auto">
          <a:xfrm>
            <a:off x="117475" y="6067425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giữa</a:t>
            </a:r>
          </a:p>
        </p:txBody>
      </p:sp>
      <p:sp>
        <p:nvSpPr>
          <p:cNvPr id="35876" name="Text Box 163"/>
          <p:cNvSpPr txBox="1">
            <a:spLocks noChangeArrowheads="1"/>
          </p:cNvSpPr>
          <p:nvPr/>
        </p:nvSpPr>
        <p:spPr bwMode="auto">
          <a:xfrm>
            <a:off x="2767013" y="6067425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sau</a:t>
            </a:r>
          </a:p>
        </p:txBody>
      </p:sp>
      <p:sp>
        <p:nvSpPr>
          <p:cNvPr id="35877" name="Text Box 164"/>
          <p:cNvSpPr txBox="1">
            <a:spLocks noChangeArrowheads="1"/>
          </p:cNvSpPr>
          <p:nvPr/>
        </p:nvSpPr>
        <p:spPr bwMode="auto">
          <a:xfrm>
            <a:off x="6070600" y="6078538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cuối</a:t>
            </a:r>
          </a:p>
        </p:txBody>
      </p:sp>
      <p:sp>
        <p:nvSpPr>
          <p:cNvPr id="35878" name="Freeform 165" descr="Stationery"/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79" name="Freeform 166"/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Freeform 167"/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1" name="Freeform 168"/>
          <p:cNvSpPr>
            <a:spLocks/>
          </p:cNvSpPr>
          <p:nvPr/>
        </p:nvSpPr>
        <p:spPr bwMode="auto">
          <a:xfrm>
            <a:off x="4095750" y="933450"/>
            <a:ext cx="696913" cy="6794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Freeform 169"/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Freeform 170"/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4" name="Oval 171"/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5" name="Oval 172"/>
          <p:cNvSpPr>
            <a:spLocks noChangeArrowheads="1"/>
          </p:cNvSpPr>
          <p:nvPr/>
        </p:nvSpPr>
        <p:spPr bwMode="auto">
          <a:xfrm>
            <a:off x="4381500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6" name="Oval 173"/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7" name="Oval 174"/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8" name="Oval 175"/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5889" name="Group 176"/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35917" name="Freeform 177"/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Freeform 178"/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9" name="Freeform 179"/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0" name="Freeform 180"/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90" name="AutoShape 181"/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91" name="AutoShape 182"/>
          <p:cNvSpPr>
            <a:spLocks noChangeArrowheads="1"/>
          </p:cNvSpPr>
          <p:nvPr/>
        </p:nvSpPr>
        <p:spPr bwMode="auto">
          <a:xfrm>
            <a:off x="3938588" y="6064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92" name="Freeform 183" descr="Stationery"/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93" name="Freeform 184"/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4" name="Freeform 185"/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5" name="Freeform 186"/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6" name="Freeform 187"/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7" name="Freeform 188"/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8" name="AutoShape 189"/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99" name="Oval 190"/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900" name="Oval 191"/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901" name="Oval 192"/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902" name="Oval 193"/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903" name="Oval 194"/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5904" name="Group 195"/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35905" name="Freeform 196"/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20 w 208"/>
                <a:gd name="T1" fmla="*/ 0 h 412"/>
                <a:gd name="T2" fmla="*/ 3 w 208"/>
                <a:gd name="T3" fmla="*/ 2 h 412"/>
                <a:gd name="T4" fmla="*/ 3 w 208"/>
                <a:gd name="T5" fmla="*/ 4 h 412"/>
                <a:gd name="T6" fmla="*/ 13 w 208"/>
                <a:gd name="T7" fmla="*/ 6 h 412"/>
                <a:gd name="T8" fmla="*/ 16 w 208"/>
                <a:gd name="T9" fmla="*/ 6 h 412"/>
                <a:gd name="T10" fmla="*/ 20 w 208"/>
                <a:gd name="T11" fmla="*/ 6 h 412"/>
                <a:gd name="T12" fmla="*/ 25 w 208"/>
                <a:gd name="T13" fmla="*/ 9 h 412"/>
                <a:gd name="T14" fmla="*/ 18 w 208"/>
                <a:gd name="T15" fmla="*/ 11 h 412"/>
                <a:gd name="T16" fmla="*/ 9 w 208"/>
                <a:gd name="T17" fmla="*/ 12 h 412"/>
                <a:gd name="T18" fmla="*/ 11 w 208"/>
                <a:gd name="T19" fmla="*/ 15 h 412"/>
                <a:gd name="T20" fmla="*/ 15 w 208"/>
                <a:gd name="T21" fmla="*/ 17 h 412"/>
                <a:gd name="T22" fmla="*/ 24 w 208"/>
                <a:gd name="T23" fmla="*/ 16 h 412"/>
                <a:gd name="T24" fmla="*/ 34 w 208"/>
                <a:gd name="T25" fmla="*/ 16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6" name="Freeform 197"/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19 w 451"/>
                <a:gd name="T1" fmla="*/ 6 h 441"/>
                <a:gd name="T2" fmla="*/ 22 w 451"/>
                <a:gd name="T3" fmla="*/ 2 h 441"/>
                <a:gd name="T4" fmla="*/ 20 w 451"/>
                <a:gd name="T5" fmla="*/ 2 h 441"/>
                <a:gd name="T6" fmla="*/ 17 w 451"/>
                <a:gd name="T7" fmla="*/ 2 h 441"/>
                <a:gd name="T8" fmla="*/ 15 w 451"/>
                <a:gd name="T9" fmla="*/ 2 h 441"/>
                <a:gd name="T10" fmla="*/ 14 w 451"/>
                <a:gd name="T11" fmla="*/ 2 h 441"/>
                <a:gd name="T12" fmla="*/ 11 w 451"/>
                <a:gd name="T13" fmla="*/ 2 h 441"/>
                <a:gd name="T14" fmla="*/ 11 w 451"/>
                <a:gd name="T15" fmla="*/ 1 h 441"/>
                <a:gd name="T16" fmla="*/ 14 w 451"/>
                <a:gd name="T17" fmla="*/ 1 h 441"/>
                <a:gd name="T18" fmla="*/ 10 w 451"/>
                <a:gd name="T19" fmla="*/ 1 h 441"/>
                <a:gd name="T20" fmla="*/ 8 w 451"/>
                <a:gd name="T21" fmla="*/ 1 h 441"/>
                <a:gd name="T22" fmla="*/ 4 w 451"/>
                <a:gd name="T23" fmla="*/ 1 h 441"/>
                <a:gd name="T24" fmla="*/ 0 w 451"/>
                <a:gd name="T25" fmla="*/ 1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7" name="Freeform 198"/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1 h 478"/>
                <a:gd name="T4" fmla="*/ 0 w 236"/>
                <a:gd name="T5" fmla="*/ 2 h 478"/>
                <a:gd name="T6" fmla="*/ 0 w 236"/>
                <a:gd name="T7" fmla="*/ 3 h 478"/>
                <a:gd name="T8" fmla="*/ 0 w 236"/>
                <a:gd name="T9" fmla="*/ 3 h 478"/>
                <a:gd name="T10" fmla="*/ 0 w 236"/>
                <a:gd name="T11" fmla="*/ 3 h 478"/>
                <a:gd name="T12" fmla="*/ 0 w 236"/>
                <a:gd name="T13" fmla="*/ 4 h 478"/>
                <a:gd name="T14" fmla="*/ 0 w 236"/>
                <a:gd name="T15" fmla="*/ 5 h 478"/>
                <a:gd name="T16" fmla="*/ 0 w 236"/>
                <a:gd name="T17" fmla="*/ 6 h 478"/>
                <a:gd name="T18" fmla="*/ 0 w 236"/>
                <a:gd name="T19" fmla="*/ 8 h 478"/>
                <a:gd name="T20" fmla="*/ 0 w 236"/>
                <a:gd name="T21" fmla="*/ 8 h 478"/>
                <a:gd name="T22" fmla="*/ 0 w 236"/>
                <a:gd name="T23" fmla="*/ 8 h 478"/>
                <a:gd name="T24" fmla="*/ 0 w 236"/>
                <a:gd name="T25" fmla="*/ 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8" name="Freeform 199"/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9 w 451"/>
                <a:gd name="T1" fmla="*/ 0 h 441"/>
                <a:gd name="T2" fmla="*/ 11 w 451"/>
                <a:gd name="T3" fmla="*/ 0 h 441"/>
                <a:gd name="T4" fmla="*/ 10 w 451"/>
                <a:gd name="T5" fmla="*/ 0 h 441"/>
                <a:gd name="T6" fmla="*/ 9 w 451"/>
                <a:gd name="T7" fmla="*/ 0 h 441"/>
                <a:gd name="T8" fmla="*/ 7 w 451"/>
                <a:gd name="T9" fmla="*/ 0 h 441"/>
                <a:gd name="T10" fmla="*/ 7 w 451"/>
                <a:gd name="T11" fmla="*/ 0 h 441"/>
                <a:gd name="T12" fmla="*/ 5 w 451"/>
                <a:gd name="T13" fmla="*/ 0 h 441"/>
                <a:gd name="T14" fmla="*/ 6 w 451"/>
                <a:gd name="T15" fmla="*/ 0 h 441"/>
                <a:gd name="T16" fmla="*/ 7 w 451"/>
                <a:gd name="T17" fmla="*/ 0 h 441"/>
                <a:gd name="T18" fmla="*/ 5 w 451"/>
                <a:gd name="T19" fmla="*/ 0 h 441"/>
                <a:gd name="T20" fmla="*/ 4 w 451"/>
                <a:gd name="T21" fmla="*/ 0 h 441"/>
                <a:gd name="T22" fmla="*/ 2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9" name="Oval 200"/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10" name="Oval 201"/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11" name="Oval 202"/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12" name="Oval 203"/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13" name="Freeform 204"/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18 w 134"/>
                <a:gd name="T1" fmla="*/ 0 h 439"/>
                <a:gd name="T2" fmla="*/ 2 w 134"/>
                <a:gd name="T3" fmla="*/ 3 h 439"/>
                <a:gd name="T4" fmla="*/ 2 w 134"/>
                <a:gd name="T5" fmla="*/ 4 h 439"/>
                <a:gd name="T6" fmla="*/ 15 w 134"/>
                <a:gd name="T7" fmla="*/ 6 h 439"/>
                <a:gd name="T8" fmla="*/ 16 w 134"/>
                <a:gd name="T9" fmla="*/ 13 h 439"/>
                <a:gd name="T10" fmla="*/ 12 w 134"/>
                <a:gd name="T11" fmla="*/ 13 h 439"/>
                <a:gd name="T12" fmla="*/ 2 w 134"/>
                <a:gd name="T13" fmla="*/ 14 h 439"/>
                <a:gd name="T14" fmla="*/ 6 w 134"/>
                <a:gd name="T15" fmla="*/ 15 h 439"/>
                <a:gd name="T16" fmla="*/ 10 w 134"/>
                <a:gd name="T17" fmla="*/ 16 h 439"/>
                <a:gd name="T18" fmla="*/ 12 w 134"/>
                <a:gd name="T19" fmla="*/ 18 h 439"/>
                <a:gd name="T20" fmla="*/ 18 w 134"/>
                <a:gd name="T21" fmla="*/ 1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4" name="Freeform 205"/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6 w 83"/>
                <a:gd name="T1" fmla="*/ 0 h 420"/>
                <a:gd name="T2" fmla="*/ 11 w 83"/>
                <a:gd name="T3" fmla="*/ 6 h 420"/>
                <a:gd name="T4" fmla="*/ 4 w 83"/>
                <a:gd name="T5" fmla="*/ 13 h 420"/>
                <a:gd name="T6" fmla="*/ 6 w 83"/>
                <a:gd name="T7" fmla="*/ 15 h 420"/>
                <a:gd name="T8" fmla="*/ 12 w 83"/>
                <a:gd name="T9" fmla="*/ 17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5" name="Freeform 206"/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1 h 429"/>
                <a:gd name="T2" fmla="*/ 6 w 113"/>
                <a:gd name="T3" fmla="*/ 2 h 429"/>
                <a:gd name="T4" fmla="*/ 11 w 113"/>
                <a:gd name="T5" fmla="*/ 3 h 429"/>
                <a:gd name="T6" fmla="*/ 8 w 113"/>
                <a:gd name="T7" fmla="*/ 7 h 429"/>
                <a:gd name="T8" fmla="*/ 6 w 113"/>
                <a:gd name="T9" fmla="*/ 8 h 429"/>
                <a:gd name="T10" fmla="*/ 17 w 113"/>
                <a:gd name="T11" fmla="*/ 14 h 429"/>
                <a:gd name="T12" fmla="*/ 15 w 113"/>
                <a:gd name="T13" fmla="*/ 15 h 429"/>
                <a:gd name="T14" fmla="*/ 8 w 113"/>
                <a:gd name="T15" fmla="*/ 18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6" name="Freeform 207"/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1 h 401"/>
                <a:gd name="T2" fmla="*/ 24 w 394"/>
                <a:gd name="T3" fmla="*/ 0 h 401"/>
                <a:gd name="T4" fmla="*/ 30 w 394"/>
                <a:gd name="T5" fmla="*/ 1 h 401"/>
                <a:gd name="T6" fmla="*/ 37 w 394"/>
                <a:gd name="T7" fmla="*/ 4 h 401"/>
                <a:gd name="T8" fmla="*/ 30 w 394"/>
                <a:gd name="T9" fmla="*/ 6 h 401"/>
                <a:gd name="T10" fmla="*/ 28 w 394"/>
                <a:gd name="T11" fmla="*/ 7 h 401"/>
                <a:gd name="T12" fmla="*/ 40 w 394"/>
                <a:gd name="T13" fmla="*/ 8 h 401"/>
                <a:gd name="T14" fmla="*/ 49 w 394"/>
                <a:gd name="T15" fmla="*/ 7 h 401"/>
                <a:gd name="T16" fmla="*/ 60 w 394"/>
                <a:gd name="T17" fmla="*/ 8 h 401"/>
                <a:gd name="T18" fmla="*/ 63 w 394"/>
                <a:gd name="T19" fmla="*/ 9 h 401"/>
                <a:gd name="T20" fmla="*/ 57 w 394"/>
                <a:gd name="T21" fmla="*/ 15 h 401"/>
                <a:gd name="T22" fmla="*/ 55 w 394"/>
                <a:gd name="T23" fmla="*/ 17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793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13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4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5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6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8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9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0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2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3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541</Words>
  <Application>Microsoft Office PowerPoint</Application>
  <PresentationFormat>On-screen Show (4:3)</PresentationFormat>
  <Paragraphs>92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29</vt:i4>
      </vt:variant>
      <vt:variant>
        <vt:lpstr>Slide Titles</vt:lpstr>
      </vt:variant>
      <vt:variant>
        <vt:i4>19</vt:i4>
      </vt:variant>
    </vt:vector>
  </HeadingPairs>
  <TitlesOfParts>
    <vt:vector size="53" baseType="lpstr">
      <vt:lpstr>Arial</vt:lpstr>
      <vt:lpstr>.VnArial Narrow</vt:lpstr>
      <vt:lpstr>Arial Black</vt:lpstr>
      <vt:lpstr>Times New Roman</vt:lpstr>
      <vt:lpstr>Noto Sans Symbols</vt:lpstr>
      <vt:lpstr>7_Pixel</vt:lpstr>
      <vt:lpstr>1_Default Design</vt:lpstr>
      <vt:lpstr>2_Default Design</vt:lpstr>
      <vt:lpstr>7_Default Design</vt:lpstr>
      <vt:lpstr>12_Default Design</vt:lpstr>
      <vt:lpstr>13_Default Design</vt:lpstr>
      <vt:lpstr>14_Default Design</vt:lpstr>
      <vt:lpstr>Default Design</vt:lpstr>
      <vt:lpstr>Pixel</vt:lpstr>
      <vt:lpstr>3_Default Design</vt:lpstr>
      <vt:lpstr>5_Default Design</vt:lpstr>
      <vt:lpstr>6_Default Design</vt:lpstr>
      <vt:lpstr>8_Default Design</vt:lpstr>
      <vt:lpstr>9_Default Design</vt:lpstr>
      <vt:lpstr>10_Default Design</vt:lpstr>
      <vt:lpstr>11_Default Design</vt:lpstr>
      <vt:lpstr>15_Default Design</vt:lpstr>
      <vt:lpstr>1_Pixel</vt:lpstr>
      <vt:lpstr>2_Pixel</vt:lpstr>
      <vt:lpstr>3_Pixel</vt:lpstr>
      <vt:lpstr>4_Pixel</vt:lpstr>
      <vt:lpstr>5_Pixel</vt:lpstr>
      <vt:lpstr>6_Pixel</vt:lpstr>
      <vt:lpstr>8_Pixel</vt:lpstr>
      <vt:lpstr>9_Pixel</vt:lpstr>
      <vt:lpstr>10_Pixel</vt:lpstr>
      <vt:lpstr>11_Pixel</vt:lpstr>
      <vt:lpstr>12_Pixel</vt:lpstr>
      <vt:lpstr>13_Pixel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Thao</dc:creator>
  <cp:lastModifiedBy>Thao le</cp:lastModifiedBy>
  <cp:revision>8</cp:revision>
  <dcterms:modified xsi:type="dcterms:W3CDTF">2021-09-24T04:55:17Z</dcterms:modified>
</cp:coreProperties>
</file>